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E1075A-5E08-45AD-870C-EB9817595661}"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GB"/>
        </a:p>
      </dgm:t>
    </dgm:pt>
    <dgm:pt modelId="{78405CDF-214E-45FC-A788-94F64A8A29B9}">
      <dgm:prSet phldrT="[Text]"/>
      <dgm:spPr/>
      <dgm:t>
        <a:bodyPr/>
        <a:lstStyle/>
        <a:p>
          <a:r>
            <a:rPr lang="en-GB" dirty="0" smtClean="0"/>
            <a:t>Draft</a:t>
          </a:r>
          <a:endParaRPr lang="en-GB" dirty="0"/>
        </a:p>
      </dgm:t>
    </dgm:pt>
    <dgm:pt modelId="{D5F95164-2058-4BBF-BCF9-D434AF8C9302}" type="parTrans" cxnId="{8DB0CC76-2901-4E48-B9D2-8C8E69381E80}">
      <dgm:prSet/>
      <dgm:spPr/>
      <dgm:t>
        <a:bodyPr/>
        <a:lstStyle/>
        <a:p>
          <a:endParaRPr lang="en-GB"/>
        </a:p>
      </dgm:t>
    </dgm:pt>
    <dgm:pt modelId="{BA64B216-5B0E-4E19-ADE0-36DD8F885A85}" type="sibTrans" cxnId="{8DB0CC76-2901-4E48-B9D2-8C8E69381E80}">
      <dgm:prSet/>
      <dgm:spPr/>
      <dgm:t>
        <a:bodyPr/>
        <a:lstStyle/>
        <a:p>
          <a:endParaRPr lang="en-GB"/>
        </a:p>
      </dgm:t>
    </dgm:pt>
    <dgm:pt modelId="{B60E2555-BBEF-4A67-8E03-4F05BE38CF95}">
      <dgm:prSet phldrT="[Text]"/>
      <dgm:spPr/>
      <dgm:t>
        <a:bodyPr/>
        <a:lstStyle/>
        <a:p>
          <a:r>
            <a:rPr lang="en-GB" dirty="0" smtClean="0"/>
            <a:t>Feedback</a:t>
          </a:r>
          <a:endParaRPr lang="en-GB" dirty="0"/>
        </a:p>
      </dgm:t>
    </dgm:pt>
    <dgm:pt modelId="{BF185DC2-41D6-4065-815B-8C5008152989}" type="parTrans" cxnId="{CD533F0D-7AD5-4C81-9844-8D2DB70BDEEF}">
      <dgm:prSet/>
      <dgm:spPr/>
      <dgm:t>
        <a:bodyPr/>
        <a:lstStyle/>
        <a:p>
          <a:endParaRPr lang="en-GB"/>
        </a:p>
      </dgm:t>
    </dgm:pt>
    <dgm:pt modelId="{4554E56C-D6E0-48E2-86D9-A320E2D4638A}" type="sibTrans" cxnId="{CD533F0D-7AD5-4C81-9844-8D2DB70BDEEF}">
      <dgm:prSet/>
      <dgm:spPr/>
      <dgm:t>
        <a:bodyPr/>
        <a:lstStyle/>
        <a:p>
          <a:endParaRPr lang="en-GB"/>
        </a:p>
      </dgm:t>
    </dgm:pt>
    <dgm:pt modelId="{E6EBD7D3-90A8-46B1-BD97-F60F57F806EB}">
      <dgm:prSet phldrT="[Text]"/>
      <dgm:spPr/>
      <dgm:t>
        <a:bodyPr/>
        <a:lstStyle/>
        <a:p>
          <a:r>
            <a:rPr lang="en-GB" dirty="0" smtClean="0"/>
            <a:t>Read</a:t>
          </a:r>
          <a:endParaRPr lang="en-GB" dirty="0"/>
        </a:p>
      </dgm:t>
    </dgm:pt>
    <dgm:pt modelId="{9A80200A-3592-4989-9E6B-87BE80F34F01}" type="parTrans" cxnId="{DADF77DE-E14A-46B6-93C4-C2D1B9C42645}">
      <dgm:prSet/>
      <dgm:spPr/>
      <dgm:t>
        <a:bodyPr/>
        <a:lstStyle/>
        <a:p>
          <a:endParaRPr lang="en-GB"/>
        </a:p>
      </dgm:t>
    </dgm:pt>
    <dgm:pt modelId="{F8BDD915-1F44-40AC-8F33-2DE466018AD1}" type="sibTrans" cxnId="{DADF77DE-E14A-46B6-93C4-C2D1B9C42645}">
      <dgm:prSet/>
      <dgm:spPr/>
      <dgm:t>
        <a:bodyPr/>
        <a:lstStyle/>
        <a:p>
          <a:endParaRPr lang="en-GB"/>
        </a:p>
      </dgm:t>
    </dgm:pt>
    <dgm:pt modelId="{AE7D5F6A-C481-4CCC-96C7-DCD127DE84DA}">
      <dgm:prSet phldrT="[Text]"/>
      <dgm:spPr/>
      <dgm:t>
        <a:bodyPr/>
        <a:lstStyle/>
        <a:p>
          <a:r>
            <a:rPr lang="en-GB" dirty="0" smtClean="0"/>
            <a:t>Draft</a:t>
          </a:r>
          <a:endParaRPr lang="en-GB" dirty="0"/>
        </a:p>
      </dgm:t>
    </dgm:pt>
    <dgm:pt modelId="{536C275E-4D62-4FB9-BB72-58528D294B2F}" type="parTrans" cxnId="{CCD22501-DBC3-498E-B0DB-9CDD4C32A8D4}">
      <dgm:prSet/>
      <dgm:spPr/>
      <dgm:t>
        <a:bodyPr/>
        <a:lstStyle/>
        <a:p>
          <a:endParaRPr lang="en-GB"/>
        </a:p>
      </dgm:t>
    </dgm:pt>
    <dgm:pt modelId="{0B10DDA9-8830-4685-B7D4-608331B33418}" type="sibTrans" cxnId="{CCD22501-DBC3-498E-B0DB-9CDD4C32A8D4}">
      <dgm:prSet/>
      <dgm:spPr/>
      <dgm:t>
        <a:bodyPr/>
        <a:lstStyle/>
        <a:p>
          <a:endParaRPr lang="en-GB"/>
        </a:p>
      </dgm:t>
    </dgm:pt>
    <dgm:pt modelId="{81FADCE4-816C-4EBC-B63F-91ABE707B003}">
      <dgm:prSet phldrT="[Text]"/>
      <dgm:spPr/>
      <dgm:t>
        <a:bodyPr/>
        <a:lstStyle/>
        <a:p>
          <a:r>
            <a:rPr lang="en-GB" dirty="0" smtClean="0"/>
            <a:t>Feedback</a:t>
          </a:r>
          <a:endParaRPr lang="en-GB" dirty="0"/>
        </a:p>
      </dgm:t>
    </dgm:pt>
    <dgm:pt modelId="{3750D7B6-F730-4444-932D-4C6365DD6BBC}" type="parTrans" cxnId="{3F916577-9FE2-4B70-8F0C-17512852791E}">
      <dgm:prSet/>
      <dgm:spPr/>
      <dgm:t>
        <a:bodyPr/>
        <a:lstStyle/>
        <a:p>
          <a:endParaRPr lang="en-GB"/>
        </a:p>
      </dgm:t>
    </dgm:pt>
    <dgm:pt modelId="{EFBEA332-2B1F-479D-9482-DE5BC8242592}" type="sibTrans" cxnId="{3F916577-9FE2-4B70-8F0C-17512852791E}">
      <dgm:prSet/>
      <dgm:spPr/>
      <dgm:t>
        <a:bodyPr/>
        <a:lstStyle/>
        <a:p>
          <a:endParaRPr lang="en-GB"/>
        </a:p>
      </dgm:t>
    </dgm:pt>
    <dgm:pt modelId="{7FDD989C-75C2-4598-AEE1-FD6EA187FACF}" type="pres">
      <dgm:prSet presAssocID="{A6E1075A-5E08-45AD-870C-EB9817595661}" presName="cycle" presStyleCnt="0">
        <dgm:presLayoutVars>
          <dgm:dir/>
          <dgm:resizeHandles val="exact"/>
        </dgm:presLayoutVars>
      </dgm:prSet>
      <dgm:spPr/>
      <dgm:t>
        <a:bodyPr/>
        <a:lstStyle/>
        <a:p>
          <a:endParaRPr lang="en-GB"/>
        </a:p>
      </dgm:t>
    </dgm:pt>
    <dgm:pt modelId="{471522EB-8D59-46DA-924E-43C845E60137}" type="pres">
      <dgm:prSet presAssocID="{78405CDF-214E-45FC-A788-94F64A8A29B9}" presName="dummy" presStyleCnt="0"/>
      <dgm:spPr/>
    </dgm:pt>
    <dgm:pt modelId="{EE4C6319-17E4-4C71-B095-0D9A6BF08E45}" type="pres">
      <dgm:prSet presAssocID="{78405CDF-214E-45FC-A788-94F64A8A29B9}" presName="node" presStyleLbl="revTx" presStyleIdx="0" presStyleCnt="5">
        <dgm:presLayoutVars>
          <dgm:bulletEnabled val="1"/>
        </dgm:presLayoutVars>
      </dgm:prSet>
      <dgm:spPr/>
      <dgm:t>
        <a:bodyPr/>
        <a:lstStyle/>
        <a:p>
          <a:endParaRPr lang="en-GB"/>
        </a:p>
      </dgm:t>
    </dgm:pt>
    <dgm:pt modelId="{9E2DEDBB-2CBF-4CF3-92FA-B9BA555F4489}" type="pres">
      <dgm:prSet presAssocID="{BA64B216-5B0E-4E19-ADE0-36DD8F885A85}" presName="sibTrans" presStyleLbl="node1" presStyleIdx="0" presStyleCnt="5"/>
      <dgm:spPr/>
      <dgm:t>
        <a:bodyPr/>
        <a:lstStyle/>
        <a:p>
          <a:endParaRPr lang="en-GB"/>
        </a:p>
      </dgm:t>
    </dgm:pt>
    <dgm:pt modelId="{126BFBF1-B698-42C8-BF97-6FDD52D7ADA8}" type="pres">
      <dgm:prSet presAssocID="{B60E2555-BBEF-4A67-8E03-4F05BE38CF95}" presName="dummy" presStyleCnt="0"/>
      <dgm:spPr/>
    </dgm:pt>
    <dgm:pt modelId="{86AFEBD5-9E0D-4A34-BB33-62164EB81DD4}" type="pres">
      <dgm:prSet presAssocID="{B60E2555-BBEF-4A67-8E03-4F05BE38CF95}" presName="node" presStyleLbl="revTx" presStyleIdx="1" presStyleCnt="5">
        <dgm:presLayoutVars>
          <dgm:bulletEnabled val="1"/>
        </dgm:presLayoutVars>
      </dgm:prSet>
      <dgm:spPr/>
      <dgm:t>
        <a:bodyPr/>
        <a:lstStyle/>
        <a:p>
          <a:endParaRPr lang="en-GB"/>
        </a:p>
      </dgm:t>
    </dgm:pt>
    <dgm:pt modelId="{3C9DF354-DA43-49B9-A9EA-CEB1F2BB0A28}" type="pres">
      <dgm:prSet presAssocID="{4554E56C-D6E0-48E2-86D9-A320E2D4638A}" presName="sibTrans" presStyleLbl="node1" presStyleIdx="1" presStyleCnt="5"/>
      <dgm:spPr/>
      <dgm:t>
        <a:bodyPr/>
        <a:lstStyle/>
        <a:p>
          <a:endParaRPr lang="en-GB"/>
        </a:p>
      </dgm:t>
    </dgm:pt>
    <dgm:pt modelId="{D8AF9733-4F93-4981-BC66-59389ACB57BF}" type="pres">
      <dgm:prSet presAssocID="{E6EBD7D3-90A8-46B1-BD97-F60F57F806EB}" presName="dummy" presStyleCnt="0"/>
      <dgm:spPr/>
    </dgm:pt>
    <dgm:pt modelId="{FDCCBC7F-577C-4E37-8C1B-204AEF1D157A}" type="pres">
      <dgm:prSet presAssocID="{E6EBD7D3-90A8-46B1-BD97-F60F57F806EB}" presName="node" presStyleLbl="revTx" presStyleIdx="2" presStyleCnt="5">
        <dgm:presLayoutVars>
          <dgm:bulletEnabled val="1"/>
        </dgm:presLayoutVars>
      </dgm:prSet>
      <dgm:spPr/>
      <dgm:t>
        <a:bodyPr/>
        <a:lstStyle/>
        <a:p>
          <a:endParaRPr lang="en-GB"/>
        </a:p>
      </dgm:t>
    </dgm:pt>
    <dgm:pt modelId="{FF79E735-E996-4A44-ACAF-A67A1C8751A3}" type="pres">
      <dgm:prSet presAssocID="{F8BDD915-1F44-40AC-8F33-2DE466018AD1}" presName="sibTrans" presStyleLbl="node1" presStyleIdx="2" presStyleCnt="5"/>
      <dgm:spPr/>
      <dgm:t>
        <a:bodyPr/>
        <a:lstStyle/>
        <a:p>
          <a:endParaRPr lang="en-GB"/>
        </a:p>
      </dgm:t>
    </dgm:pt>
    <dgm:pt modelId="{D4D1954D-6CF4-4748-8D4C-802588539908}" type="pres">
      <dgm:prSet presAssocID="{AE7D5F6A-C481-4CCC-96C7-DCD127DE84DA}" presName="dummy" presStyleCnt="0"/>
      <dgm:spPr/>
    </dgm:pt>
    <dgm:pt modelId="{D4D69188-9ABE-4CC9-913E-2654326335D3}" type="pres">
      <dgm:prSet presAssocID="{AE7D5F6A-C481-4CCC-96C7-DCD127DE84DA}" presName="node" presStyleLbl="revTx" presStyleIdx="3" presStyleCnt="5">
        <dgm:presLayoutVars>
          <dgm:bulletEnabled val="1"/>
        </dgm:presLayoutVars>
      </dgm:prSet>
      <dgm:spPr/>
      <dgm:t>
        <a:bodyPr/>
        <a:lstStyle/>
        <a:p>
          <a:endParaRPr lang="en-GB"/>
        </a:p>
      </dgm:t>
    </dgm:pt>
    <dgm:pt modelId="{9F9F02FB-AE33-492A-A503-14D54EBF6729}" type="pres">
      <dgm:prSet presAssocID="{0B10DDA9-8830-4685-B7D4-608331B33418}" presName="sibTrans" presStyleLbl="node1" presStyleIdx="3" presStyleCnt="5"/>
      <dgm:spPr/>
      <dgm:t>
        <a:bodyPr/>
        <a:lstStyle/>
        <a:p>
          <a:endParaRPr lang="en-GB"/>
        </a:p>
      </dgm:t>
    </dgm:pt>
    <dgm:pt modelId="{1DC5B613-7B16-4E9D-A1E7-862AE6F494B5}" type="pres">
      <dgm:prSet presAssocID="{81FADCE4-816C-4EBC-B63F-91ABE707B003}" presName="dummy" presStyleCnt="0"/>
      <dgm:spPr/>
    </dgm:pt>
    <dgm:pt modelId="{909FE417-F027-48AF-9640-598676EB81B8}" type="pres">
      <dgm:prSet presAssocID="{81FADCE4-816C-4EBC-B63F-91ABE707B003}" presName="node" presStyleLbl="revTx" presStyleIdx="4" presStyleCnt="5">
        <dgm:presLayoutVars>
          <dgm:bulletEnabled val="1"/>
        </dgm:presLayoutVars>
      </dgm:prSet>
      <dgm:spPr/>
      <dgm:t>
        <a:bodyPr/>
        <a:lstStyle/>
        <a:p>
          <a:endParaRPr lang="en-GB"/>
        </a:p>
      </dgm:t>
    </dgm:pt>
    <dgm:pt modelId="{344FDC15-CC1D-47B0-9219-CD3C414CD420}" type="pres">
      <dgm:prSet presAssocID="{EFBEA332-2B1F-479D-9482-DE5BC8242592}" presName="sibTrans" presStyleLbl="node1" presStyleIdx="4" presStyleCnt="5"/>
      <dgm:spPr/>
      <dgm:t>
        <a:bodyPr/>
        <a:lstStyle/>
        <a:p>
          <a:endParaRPr lang="en-GB"/>
        </a:p>
      </dgm:t>
    </dgm:pt>
  </dgm:ptLst>
  <dgm:cxnLst>
    <dgm:cxn modelId="{2143D1F9-7232-49B3-A939-5606A1A8B937}" type="presOf" srcId="{A6E1075A-5E08-45AD-870C-EB9817595661}" destId="{7FDD989C-75C2-4598-AEE1-FD6EA187FACF}" srcOrd="0" destOrd="0" presId="urn:microsoft.com/office/officeart/2005/8/layout/cycle1"/>
    <dgm:cxn modelId="{95E2478A-C072-440A-9C95-73417AE986FA}" type="presOf" srcId="{F8BDD915-1F44-40AC-8F33-2DE466018AD1}" destId="{FF79E735-E996-4A44-ACAF-A67A1C8751A3}" srcOrd="0" destOrd="0" presId="urn:microsoft.com/office/officeart/2005/8/layout/cycle1"/>
    <dgm:cxn modelId="{3E80567E-605F-4FE9-B995-6C72AC87CE46}" type="presOf" srcId="{B60E2555-BBEF-4A67-8E03-4F05BE38CF95}" destId="{86AFEBD5-9E0D-4A34-BB33-62164EB81DD4}" srcOrd="0" destOrd="0" presId="urn:microsoft.com/office/officeart/2005/8/layout/cycle1"/>
    <dgm:cxn modelId="{F4B396AE-190D-4BD6-8616-C97AE3153F73}" type="presOf" srcId="{BA64B216-5B0E-4E19-ADE0-36DD8F885A85}" destId="{9E2DEDBB-2CBF-4CF3-92FA-B9BA555F4489}" srcOrd="0" destOrd="0" presId="urn:microsoft.com/office/officeart/2005/8/layout/cycle1"/>
    <dgm:cxn modelId="{8DB0CC76-2901-4E48-B9D2-8C8E69381E80}" srcId="{A6E1075A-5E08-45AD-870C-EB9817595661}" destId="{78405CDF-214E-45FC-A788-94F64A8A29B9}" srcOrd="0" destOrd="0" parTransId="{D5F95164-2058-4BBF-BCF9-D434AF8C9302}" sibTransId="{BA64B216-5B0E-4E19-ADE0-36DD8F885A85}"/>
    <dgm:cxn modelId="{D2229899-8796-47B3-9B9F-46FEE1DA82B8}" type="presOf" srcId="{81FADCE4-816C-4EBC-B63F-91ABE707B003}" destId="{909FE417-F027-48AF-9640-598676EB81B8}" srcOrd="0" destOrd="0" presId="urn:microsoft.com/office/officeart/2005/8/layout/cycle1"/>
    <dgm:cxn modelId="{79A2376F-ADEB-417D-A0A8-998729EADE3F}" type="presOf" srcId="{E6EBD7D3-90A8-46B1-BD97-F60F57F806EB}" destId="{FDCCBC7F-577C-4E37-8C1B-204AEF1D157A}" srcOrd="0" destOrd="0" presId="urn:microsoft.com/office/officeart/2005/8/layout/cycle1"/>
    <dgm:cxn modelId="{C0786F64-E226-4E41-A669-B3B6673B3BA9}" type="presOf" srcId="{0B10DDA9-8830-4685-B7D4-608331B33418}" destId="{9F9F02FB-AE33-492A-A503-14D54EBF6729}" srcOrd="0" destOrd="0" presId="urn:microsoft.com/office/officeart/2005/8/layout/cycle1"/>
    <dgm:cxn modelId="{8F34D893-5D86-4A44-B5EA-A379D4E9AB08}" type="presOf" srcId="{AE7D5F6A-C481-4CCC-96C7-DCD127DE84DA}" destId="{D4D69188-9ABE-4CC9-913E-2654326335D3}" srcOrd="0" destOrd="0" presId="urn:microsoft.com/office/officeart/2005/8/layout/cycle1"/>
    <dgm:cxn modelId="{A5597F80-0E51-43D9-8F41-98B973853DD5}" type="presOf" srcId="{4554E56C-D6E0-48E2-86D9-A320E2D4638A}" destId="{3C9DF354-DA43-49B9-A9EA-CEB1F2BB0A28}" srcOrd="0" destOrd="0" presId="urn:microsoft.com/office/officeart/2005/8/layout/cycle1"/>
    <dgm:cxn modelId="{00CC83A3-9A62-416A-A05B-44EE94A58CD6}" type="presOf" srcId="{EFBEA332-2B1F-479D-9482-DE5BC8242592}" destId="{344FDC15-CC1D-47B0-9219-CD3C414CD420}" srcOrd="0" destOrd="0" presId="urn:microsoft.com/office/officeart/2005/8/layout/cycle1"/>
    <dgm:cxn modelId="{4346B3AC-5BFB-4BCC-A6B9-CB25D8F31004}" type="presOf" srcId="{78405CDF-214E-45FC-A788-94F64A8A29B9}" destId="{EE4C6319-17E4-4C71-B095-0D9A6BF08E45}" srcOrd="0" destOrd="0" presId="urn:microsoft.com/office/officeart/2005/8/layout/cycle1"/>
    <dgm:cxn modelId="{DADF77DE-E14A-46B6-93C4-C2D1B9C42645}" srcId="{A6E1075A-5E08-45AD-870C-EB9817595661}" destId="{E6EBD7D3-90A8-46B1-BD97-F60F57F806EB}" srcOrd="2" destOrd="0" parTransId="{9A80200A-3592-4989-9E6B-87BE80F34F01}" sibTransId="{F8BDD915-1F44-40AC-8F33-2DE466018AD1}"/>
    <dgm:cxn modelId="{3F916577-9FE2-4B70-8F0C-17512852791E}" srcId="{A6E1075A-5E08-45AD-870C-EB9817595661}" destId="{81FADCE4-816C-4EBC-B63F-91ABE707B003}" srcOrd="4" destOrd="0" parTransId="{3750D7B6-F730-4444-932D-4C6365DD6BBC}" sibTransId="{EFBEA332-2B1F-479D-9482-DE5BC8242592}"/>
    <dgm:cxn modelId="{CCD22501-DBC3-498E-B0DB-9CDD4C32A8D4}" srcId="{A6E1075A-5E08-45AD-870C-EB9817595661}" destId="{AE7D5F6A-C481-4CCC-96C7-DCD127DE84DA}" srcOrd="3" destOrd="0" parTransId="{536C275E-4D62-4FB9-BB72-58528D294B2F}" sibTransId="{0B10DDA9-8830-4685-B7D4-608331B33418}"/>
    <dgm:cxn modelId="{CD533F0D-7AD5-4C81-9844-8D2DB70BDEEF}" srcId="{A6E1075A-5E08-45AD-870C-EB9817595661}" destId="{B60E2555-BBEF-4A67-8E03-4F05BE38CF95}" srcOrd="1" destOrd="0" parTransId="{BF185DC2-41D6-4065-815B-8C5008152989}" sibTransId="{4554E56C-D6E0-48E2-86D9-A320E2D4638A}"/>
    <dgm:cxn modelId="{B017ECA7-5F87-408B-9C70-938CD02D3098}" type="presParOf" srcId="{7FDD989C-75C2-4598-AEE1-FD6EA187FACF}" destId="{471522EB-8D59-46DA-924E-43C845E60137}" srcOrd="0" destOrd="0" presId="urn:microsoft.com/office/officeart/2005/8/layout/cycle1"/>
    <dgm:cxn modelId="{96A65DF4-5E0C-41C5-8C75-9BE01CB46080}" type="presParOf" srcId="{7FDD989C-75C2-4598-AEE1-FD6EA187FACF}" destId="{EE4C6319-17E4-4C71-B095-0D9A6BF08E45}" srcOrd="1" destOrd="0" presId="urn:microsoft.com/office/officeart/2005/8/layout/cycle1"/>
    <dgm:cxn modelId="{B14156A8-5E44-4407-B2F0-0BF1F0153908}" type="presParOf" srcId="{7FDD989C-75C2-4598-AEE1-FD6EA187FACF}" destId="{9E2DEDBB-2CBF-4CF3-92FA-B9BA555F4489}" srcOrd="2" destOrd="0" presId="urn:microsoft.com/office/officeart/2005/8/layout/cycle1"/>
    <dgm:cxn modelId="{01C38CA2-E86A-44C8-B728-3A595861F6C7}" type="presParOf" srcId="{7FDD989C-75C2-4598-AEE1-FD6EA187FACF}" destId="{126BFBF1-B698-42C8-BF97-6FDD52D7ADA8}" srcOrd="3" destOrd="0" presId="urn:microsoft.com/office/officeart/2005/8/layout/cycle1"/>
    <dgm:cxn modelId="{6E8DC750-5A90-48C2-A2EC-4E2DEC009F0B}" type="presParOf" srcId="{7FDD989C-75C2-4598-AEE1-FD6EA187FACF}" destId="{86AFEBD5-9E0D-4A34-BB33-62164EB81DD4}" srcOrd="4" destOrd="0" presId="urn:microsoft.com/office/officeart/2005/8/layout/cycle1"/>
    <dgm:cxn modelId="{80D49360-99D0-46D5-BC0E-BBB3077DF566}" type="presParOf" srcId="{7FDD989C-75C2-4598-AEE1-FD6EA187FACF}" destId="{3C9DF354-DA43-49B9-A9EA-CEB1F2BB0A28}" srcOrd="5" destOrd="0" presId="urn:microsoft.com/office/officeart/2005/8/layout/cycle1"/>
    <dgm:cxn modelId="{9E9935EF-94C4-4D4C-BE2C-3375C9321F8D}" type="presParOf" srcId="{7FDD989C-75C2-4598-AEE1-FD6EA187FACF}" destId="{D8AF9733-4F93-4981-BC66-59389ACB57BF}" srcOrd="6" destOrd="0" presId="urn:microsoft.com/office/officeart/2005/8/layout/cycle1"/>
    <dgm:cxn modelId="{2C7715C0-8D43-4A8D-A762-66A1CC34A1E5}" type="presParOf" srcId="{7FDD989C-75C2-4598-AEE1-FD6EA187FACF}" destId="{FDCCBC7F-577C-4E37-8C1B-204AEF1D157A}" srcOrd="7" destOrd="0" presId="urn:microsoft.com/office/officeart/2005/8/layout/cycle1"/>
    <dgm:cxn modelId="{13E5884F-54FE-4406-AC8A-A051F242E332}" type="presParOf" srcId="{7FDD989C-75C2-4598-AEE1-FD6EA187FACF}" destId="{FF79E735-E996-4A44-ACAF-A67A1C8751A3}" srcOrd="8" destOrd="0" presId="urn:microsoft.com/office/officeart/2005/8/layout/cycle1"/>
    <dgm:cxn modelId="{745CCE74-F1F5-4CE6-B5A7-5CB4108204A0}" type="presParOf" srcId="{7FDD989C-75C2-4598-AEE1-FD6EA187FACF}" destId="{D4D1954D-6CF4-4748-8D4C-802588539908}" srcOrd="9" destOrd="0" presId="urn:microsoft.com/office/officeart/2005/8/layout/cycle1"/>
    <dgm:cxn modelId="{91AC37D9-F9E3-4D08-ADBB-0572C64753BC}" type="presParOf" srcId="{7FDD989C-75C2-4598-AEE1-FD6EA187FACF}" destId="{D4D69188-9ABE-4CC9-913E-2654326335D3}" srcOrd="10" destOrd="0" presId="urn:microsoft.com/office/officeart/2005/8/layout/cycle1"/>
    <dgm:cxn modelId="{32DFA130-D6B7-4414-B4D2-FE05646A999C}" type="presParOf" srcId="{7FDD989C-75C2-4598-AEE1-FD6EA187FACF}" destId="{9F9F02FB-AE33-492A-A503-14D54EBF6729}" srcOrd="11" destOrd="0" presId="urn:microsoft.com/office/officeart/2005/8/layout/cycle1"/>
    <dgm:cxn modelId="{823F0DF2-AAF2-422A-AC0E-82D6E93BC149}" type="presParOf" srcId="{7FDD989C-75C2-4598-AEE1-FD6EA187FACF}" destId="{1DC5B613-7B16-4E9D-A1E7-862AE6F494B5}" srcOrd="12" destOrd="0" presId="urn:microsoft.com/office/officeart/2005/8/layout/cycle1"/>
    <dgm:cxn modelId="{B3599C3C-E7BE-4393-8AEC-F6611E516915}" type="presParOf" srcId="{7FDD989C-75C2-4598-AEE1-FD6EA187FACF}" destId="{909FE417-F027-48AF-9640-598676EB81B8}" srcOrd="13" destOrd="0" presId="urn:microsoft.com/office/officeart/2005/8/layout/cycle1"/>
    <dgm:cxn modelId="{D41FD6A2-2927-4F17-810B-2BA12A350F2B}" type="presParOf" srcId="{7FDD989C-75C2-4598-AEE1-FD6EA187FACF}" destId="{344FDC15-CC1D-47B0-9219-CD3C414CD420}" srcOrd="14"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4C6319-17E4-4C71-B095-0D9A6BF08E45}">
      <dsp:nvSpPr>
        <dsp:cNvPr id="0" name=""/>
        <dsp:cNvSpPr/>
      </dsp:nvSpPr>
      <dsp:spPr>
        <a:xfrm>
          <a:off x="2237574" y="19455"/>
          <a:ext cx="652644" cy="652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dirty="0" smtClean="0"/>
            <a:t>Draft</a:t>
          </a:r>
          <a:endParaRPr lang="en-GB" sz="1200" kern="1200" dirty="0"/>
        </a:p>
      </dsp:txBody>
      <dsp:txXfrm>
        <a:off x="2237574" y="19455"/>
        <a:ext cx="652644" cy="652644"/>
      </dsp:txXfrm>
    </dsp:sp>
    <dsp:sp modelId="{9E2DEDBB-2CBF-4CF3-92FA-B9BA555F4489}">
      <dsp:nvSpPr>
        <dsp:cNvPr id="0" name=""/>
        <dsp:cNvSpPr/>
      </dsp:nvSpPr>
      <dsp:spPr>
        <a:xfrm>
          <a:off x="702765" y="627"/>
          <a:ext cx="2446389" cy="2446389"/>
        </a:xfrm>
        <a:prstGeom prst="circularArrow">
          <a:avLst>
            <a:gd name="adj1" fmla="val 5202"/>
            <a:gd name="adj2" fmla="val 336061"/>
            <a:gd name="adj3" fmla="val 21292640"/>
            <a:gd name="adj4" fmla="val 19766766"/>
            <a:gd name="adj5" fmla="val 606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AFEBD5-9E0D-4A34-BB33-62164EB81DD4}">
      <dsp:nvSpPr>
        <dsp:cNvPr id="0" name=""/>
        <dsp:cNvSpPr/>
      </dsp:nvSpPr>
      <dsp:spPr>
        <a:xfrm>
          <a:off x="2631841" y="1232883"/>
          <a:ext cx="652644" cy="652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dirty="0" smtClean="0"/>
            <a:t>Feedback</a:t>
          </a:r>
          <a:endParaRPr lang="en-GB" sz="1200" kern="1200" dirty="0"/>
        </a:p>
      </dsp:txBody>
      <dsp:txXfrm>
        <a:off x="2631841" y="1232883"/>
        <a:ext cx="652644" cy="652644"/>
      </dsp:txXfrm>
    </dsp:sp>
    <dsp:sp modelId="{3C9DF354-DA43-49B9-A9EA-CEB1F2BB0A28}">
      <dsp:nvSpPr>
        <dsp:cNvPr id="0" name=""/>
        <dsp:cNvSpPr/>
      </dsp:nvSpPr>
      <dsp:spPr>
        <a:xfrm>
          <a:off x="702765" y="627"/>
          <a:ext cx="2446389" cy="2446389"/>
        </a:xfrm>
        <a:prstGeom prst="circularArrow">
          <a:avLst>
            <a:gd name="adj1" fmla="val 5202"/>
            <a:gd name="adj2" fmla="val 336061"/>
            <a:gd name="adj3" fmla="val 4014075"/>
            <a:gd name="adj4" fmla="val 2254005"/>
            <a:gd name="adj5" fmla="val 606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CCBC7F-577C-4E37-8C1B-204AEF1D157A}">
      <dsp:nvSpPr>
        <dsp:cNvPr id="0" name=""/>
        <dsp:cNvSpPr/>
      </dsp:nvSpPr>
      <dsp:spPr>
        <a:xfrm>
          <a:off x="1599637" y="1982823"/>
          <a:ext cx="652644" cy="652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dirty="0" smtClean="0"/>
            <a:t>Read</a:t>
          </a:r>
          <a:endParaRPr lang="en-GB" sz="1200" kern="1200" dirty="0"/>
        </a:p>
      </dsp:txBody>
      <dsp:txXfrm>
        <a:off x="1599637" y="1982823"/>
        <a:ext cx="652644" cy="652644"/>
      </dsp:txXfrm>
    </dsp:sp>
    <dsp:sp modelId="{FF79E735-E996-4A44-ACAF-A67A1C8751A3}">
      <dsp:nvSpPr>
        <dsp:cNvPr id="0" name=""/>
        <dsp:cNvSpPr/>
      </dsp:nvSpPr>
      <dsp:spPr>
        <a:xfrm>
          <a:off x="702765" y="627"/>
          <a:ext cx="2446389" cy="2446389"/>
        </a:xfrm>
        <a:prstGeom prst="circularArrow">
          <a:avLst>
            <a:gd name="adj1" fmla="val 5202"/>
            <a:gd name="adj2" fmla="val 336061"/>
            <a:gd name="adj3" fmla="val 8209934"/>
            <a:gd name="adj4" fmla="val 6449865"/>
            <a:gd name="adj5" fmla="val 606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D69188-9ABE-4CC9-913E-2654326335D3}">
      <dsp:nvSpPr>
        <dsp:cNvPr id="0" name=""/>
        <dsp:cNvSpPr/>
      </dsp:nvSpPr>
      <dsp:spPr>
        <a:xfrm>
          <a:off x="567433" y="1232883"/>
          <a:ext cx="652644" cy="652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dirty="0" smtClean="0"/>
            <a:t>Draft</a:t>
          </a:r>
          <a:endParaRPr lang="en-GB" sz="1200" kern="1200" dirty="0"/>
        </a:p>
      </dsp:txBody>
      <dsp:txXfrm>
        <a:off x="567433" y="1232883"/>
        <a:ext cx="652644" cy="652644"/>
      </dsp:txXfrm>
    </dsp:sp>
    <dsp:sp modelId="{9F9F02FB-AE33-492A-A503-14D54EBF6729}">
      <dsp:nvSpPr>
        <dsp:cNvPr id="0" name=""/>
        <dsp:cNvSpPr/>
      </dsp:nvSpPr>
      <dsp:spPr>
        <a:xfrm>
          <a:off x="702765" y="627"/>
          <a:ext cx="2446389" cy="2446389"/>
        </a:xfrm>
        <a:prstGeom prst="circularArrow">
          <a:avLst>
            <a:gd name="adj1" fmla="val 5202"/>
            <a:gd name="adj2" fmla="val 336061"/>
            <a:gd name="adj3" fmla="val 12297173"/>
            <a:gd name="adj4" fmla="val 10771299"/>
            <a:gd name="adj5" fmla="val 606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9FE417-F027-48AF-9640-598676EB81B8}">
      <dsp:nvSpPr>
        <dsp:cNvPr id="0" name=""/>
        <dsp:cNvSpPr/>
      </dsp:nvSpPr>
      <dsp:spPr>
        <a:xfrm>
          <a:off x="961700" y="19455"/>
          <a:ext cx="652644" cy="652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dirty="0" smtClean="0"/>
            <a:t>Feedback</a:t>
          </a:r>
          <a:endParaRPr lang="en-GB" sz="1200" kern="1200" dirty="0"/>
        </a:p>
      </dsp:txBody>
      <dsp:txXfrm>
        <a:off x="961700" y="19455"/>
        <a:ext cx="652644" cy="652644"/>
      </dsp:txXfrm>
    </dsp:sp>
    <dsp:sp modelId="{344FDC15-CC1D-47B0-9219-CD3C414CD420}">
      <dsp:nvSpPr>
        <dsp:cNvPr id="0" name=""/>
        <dsp:cNvSpPr/>
      </dsp:nvSpPr>
      <dsp:spPr>
        <a:xfrm>
          <a:off x="702765" y="627"/>
          <a:ext cx="2446389" cy="2446389"/>
        </a:xfrm>
        <a:prstGeom prst="circularArrow">
          <a:avLst>
            <a:gd name="adj1" fmla="val 5202"/>
            <a:gd name="adj2" fmla="val 336061"/>
            <a:gd name="adj3" fmla="val 16865065"/>
            <a:gd name="adj4" fmla="val 15198874"/>
            <a:gd name="adj5" fmla="val 606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BD6D69-E6C0-44C8-BB09-B074B7859ED7}" type="datetimeFigureOut">
              <a:rPr lang="en-GB" smtClean="0"/>
              <a:pPr/>
              <a:t>11/05/2017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55C9DF-0719-47CA-B201-D17FB7DD7639}" type="slidenum">
              <a:rPr lang="en-GB" smtClean="0"/>
              <a:pPr/>
              <a:t>‹#›</a:t>
            </a:fld>
            <a:endParaRPr lang="en-GB"/>
          </a:p>
        </p:txBody>
      </p:sp>
    </p:spTree>
    <p:extLst>
      <p:ext uri="{BB962C8B-B14F-4D97-AF65-F5344CB8AC3E}">
        <p14:creationId xmlns:p14="http://schemas.microsoft.com/office/powerpoint/2010/main" val="454207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We all get</a:t>
            </a:r>
            <a:r>
              <a:rPr lang="en-GB" baseline="0" dirty="0" smtClean="0"/>
              <a:t> a mental block sometimes when we sit down to write. The important thing is to write something and often. Set yourself small manageable goals. 300 words this morning- will soon add up. Don’t procrastinate and put off writing because there ‘is more to read’ or ‘more data collection/analysis’ you could do. Integrate your research tasks so that you are constantly reading/writing/thinking. </a:t>
            </a:r>
            <a:endParaRPr lang="en-GB" dirty="0"/>
          </a:p>
        </p:txBody>
      </p:sp>
      <p:sp>
        <p:nvSpPr>
          <p:cNvPr id="4" name="Slide Number Placeholder 3"/>
          <p:cNvSpPr>
            <a:spLocks noGrp="1"/>
          </p:cNvSpPr>
          <p:nvPr>
            <p:ph type="sldNum" sz="quarter" idx="10"/>
          </p:nvPr>
        </p:nvSpPr>
        <p:spPr/>
        <p:txBody>
          <a:bodyPr/>
          <a:lstStyle/>
          <a:p>
            <a:fld id="{FB55C9DF-0719-47CA-B201-D17FB7DD7639}" type="slidenum">
              <a:rPr lang="en-GB" smtClean="0"/>
              <a:pPr/>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Whenever you are writing</a:t>
            </a:r>
            <a:r>
              <a:rPr lang="en-GB" baseline="0" dirty="0" smtClean="0"/>
              <a:t> you should think about the audience. A PhD thesis is a unique piece of writing in that the readership is very often very narrow and there are two readers who you wish to impress above all others. Should you rewrite your thesis as a book then one of the most difficult tasks is to target it at a different, usually more generalist, audience. </a:t>
            </a:r>
            <a:endParaRPr lang="en-GB" dirty="0"/>
          </a:p>
        </p:txBody>
      </p:sp>
      <p:sp>
        <p:nvSpPr>
          <p:cNvPr id="4" name="Slide Number Placeholder 3"/>
          <p:cNvSpPr>
            <a:spLocks noGrp="1"/>
          </p:cNvSpPr>
          <p:nvPr>
            <p:ph type="sldNum" sz="quarter" idx="10"/>
          </p:nvPr>
        </p:nvSpPr>
        <p:spPr/>
        <p:txBody>
          <a:bodyPr/>
          <a:lstStyle/>
          <a:p>
            <a:fld id="{FB55C9DF-0719-47CA-B201-D17FB7DD7639}" type="slidenum">
              <a:rPr lang="en-GB" smtClean="0"/>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Your</a:t>
            </a:r>
            <a:r>
              <a:rPr lang="en-GB" baseline="0" dirty="0" smtClean="0"/>
              <a:t> chapter structure should be linked to your research timetable. You will most likely write a literature review chapter early on but this will need to be updated as you go and may be integrated into other chapters in the final draft. </a:t>
            </a:r>
            <a:endParaRPr lang="en-GB" dirty="0"/>
          </a:p>
        </p:txBody>
      </p:sp>
      <p:sp>
        <p:nvSpPr>
          <p:cNvPr id="4" name="Slide Number Placeholder 3"/>
          <p:cNvSpPr>
            <a:spLocks noGrp="1"/>
          </p:cNvSpPr>
          <p:nvPr>
            <p:ph type="sldNum" sz="quarter" idx="10"/>
          </p:nvPr>
        </p:nvSpPr>
        <p:spPr/>
        <p:txBody>
          <a:bodyPr/>
          <a:lstStyle/>
          <a:p>
            <a:fld id="{FB55C9DF-0719-47CA-B201-D17FB7DD7639}" type="slidenum">
              <a:rPr lang="en-GB" smtClean="0"/>
              <a:pPr/>
              <a:t>5</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You will most</a:t>
            </a:r>
            <a:r>
              <a:rPr lang="en-GB" baseline="0" dirty="0" smtClean="0"/>
              <a:t> likely be more familiar with your research area than any other living human, you will also learn about your research as you go. These two factors can push you towards producing very dense prose. The best way to overcome this is to learn to draft and redraft, getting feedback as you go and allowing a little time </a:t>
            </a:r>
            <a:r>
              <a:rPr lang="en-GB" baseline="0" smtClean="0"/>
              <a:t>to elapse between drafts. </a:t>
            </a:r>
            <a:endParaRPr lang="en-GB"/>
          </a:p>
        </p:txBody>
      </p:sp>
      <p:sp>
        <p:nvSpPr>
          <p:cNvPr id="4" name="Slide Number Placeholder 3"/>
          <p:cNvSpPr>
            <a:spLocks noGrp="1"/>
          </p:cNvSpPr>
          <p:nvPr>
            <p:ph type="sldNum" sz="quarter" idx="10"/>
          </p:nvPr>
        </p:nvSpPr>
        <p:spPr/>
        <p:txBody>
          <a:bodyPr/>
          <a:lstStyle/>
          <a:p>
            <a:fld id="{FB55C9DF-0719-47CA-B201-D17FB7DD7639}" type="slidenum">
              <a:rPr lang="en-GB" smtClean="0"/>
              <a:pPr/>
              <a:t>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44D5981-EC0A-4718-8179-95BCDA812779}" type="datetime1">
              <a:rPr lang="en-GB" smtClean="0"/>
              <a:pPr/>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E271E6-A0DC-4E5C-8D74-386F75BE21B6}" type="slidenum">
              <a:rPr lang="en-GB" smtClean="0"/>
              <a:pPr/>
              <a:t>‹#›</a:t>
            </a:fld>
            <a:endParaRPr lang="en-GB"/>
          </a:p>
        </p:txBody>
      </p:sp>
      <p:pic>
        <p:nvPicPr>
          <p:cNvPr id="7" name="Picture 7" descr="Birkbeck, University of London">
            <a:hlinkClick r:id="rId2" action="ppaction://hlinkfile"/>
          </p:cNvPr>
          <p:cNvPicPr>
            <a:picLocks noChangeAspect="1" noChangeArrowheads="1"/>
          </p:cNvPicPr>
          <p:nvPr userDrawn="1"/>
        </p:nvPicPr>
        <p:blipFill>
          <a:blip r:embed="rId3" cstate="print"/>
          <a:srcRect/>
          <a:stretch>
            <a:fillRect/>
          </a:stretch>
        </p:blipFill>
        <p:spPr bwMode="auto">
          <a:xfrm>
            <a:off x="6248400" y="304800"/>
            <a:ext cx="2590800" cy="814388"/>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7EDB59-A0C4-44B4-B753-CC0214462180}" type="datetime1">
              <a:rPr lang="en-GB" smtClean="0"/>
              <a:pPr/>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E271E6-A0DC-4E5C-8D74-386F75BE21B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DC632F-E8E5-4EC7-9D7F-DCA188DCDBAC}" type="datetime1">
              <a:rPr lang="en-GB" smtClean="0"/>
              <a:pPr/>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E271E6-A0DC-4E5C-8D74-386F75BE21B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01CE734-4E22-4319-A7B7-F2A03FDB07EB}" type="datetime1">
              <a:rPr lang="en-GB" smtClean="0"/>
              <a:pPr/>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E271E6-A0DC-4E5C-8D74-386F75BE21B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B8D324-AF59-4C46-83F3-E4844C974B60}" type="datetime1">
              <a:rPr lang="en-GB" smtClean="0"/>
              <a:pPr/>
              <a:t>11/05/2017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E271E6-A0DC-4E5C-8D74-386F75BE21B6}"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F6130ED-C25C-45A6-AA80-19794B7C0F65}" type="datetime1">
              <a:rPr lang="en-GB" smtClean="0"/>
              <a:pPr/>
              <a:t>11/05/2017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8E271E6-A0DC-4E5C-8D74-386F75BE21B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C7B0953-7FF0-4B87-8A80-49B2D6D02D8F}" type="datetime1">
              <a:rPr lang="en-GB" smtClean="0"/>
              <a:pPr/>
              <a:t>11/05/2017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8E271E6-A0DC-4E5C-8D74-386F75BE21B6}"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8EACCAE-2C68-44E5-AFA2-CE763D0139AF}" type="datetime1">
              <a:rPr lang="en-GB" smtClean="0"/>
              <a:pPr/>
              <a:t>11/05/2017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8E271E6-A0DC-4E5C-8D74-386F75BE21B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AA352-7229-4C37-BF66-0C2E2F89B0C4}" type="datetime1">
              <a:rPr lang="en-GB" smtClean="0"/>
              <a:pPr/>
              <a:t>11/05/2017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8E271E6-A0DC-4E5C-8D74-386F75BE21B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07D142-D02D-41BC-AE77-DBE3E3213D15}" type="datetime1">
              <a:rPr lang="en-GB" smtClean="0"/>
              <a:pPr/>
              <a:t>11/05/2017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8E271E6-A0DC-4E5C-8D74-386F75BE21B6}"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F60D35-3AB7-4479-9E4D-ADF73C79A535}" type="datetime1">
              <a:rPr lang="en-GB" smtClean="0"/>
              <a:pPr/>
              <a:t>11/05/2017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8E271E6-A0DC-4E5C-8D74-386F75BE21B6}"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C731E6-9FF2-4BD8-BDEB-80B39A80F439}" type="datetime1">
              <a:rPr lang="en-GB" smtClean="0"/>
              <a:pPr/>
              <a:t>11/05/2017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E271E6-A0DC-4E5C-8D74-386F75BE21B6}" type="slidenum">
              <a:rPr lang="en-GB" smtClean="0"/>
              <a:pPr/>
              <a:t>‹#›</a:t>
            </a:fld>
            <a:endParaRPr lang="en-GB"/>
          </a:p>
        </p:txBody>
      </p:sp>
      <p:pic>
        <p:nvPicPr>
          <p:cNvPr id="7" name="Picture 7" descr="Birkbeck, University of London">
            <a:hlinkClick r:id="rId13" action="ppaction://hlinkfile"/>
          </p:cNvPr>
          <p:cNvPicPr>
            <a:picLocks noChangeAspect="1" noChangeArrowheads="1"/>
          </p:cNvPicPr>
          <p:nvPr userDrawn="1"/>
        </p:nvPicPr>
        <p:blipFill>
          <a:blip r:embed="rId14" cstate="print"/>
          <a:srcRect/>
          <a:stretch>
            <a:fillRect/>
          </a:stretch>
        </p:blipFill>
        <p:spPr bwMode="auto">
          <a:xfrm>
            <a:off x="6248400" y="304800"/>
            <a:ext cx="2590800" cy="8143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Writing the PhD Thesis</a:t>
            </a:r>
            <a:endParaRPr lang="en-GB" dirty="0"/>
          </a:p>
        </p:txBody>
      </p:sp>
      <p:sp>
        <p:nvSpPr>
          <p:cNvPr id="3" name="Subtitle 2"/>
          <p:cNvSpPr>
            <a:spLocks noGrp="1"/>
          </p:cNvSpPr>
          <p:nvPr>
            <p:ph type="subTitle" idx="1"/>
          </p:nvPr>
        </p:nvSpPr>
        <p:spPr/>
        <p:txBody>
          <a:bodyPr/>
          <a:lstStyle/>
          <a:p>
            <a:r>
              <a:rPr lang="en-GB" dirty="0" smtClean="0"/>
              <a:t>Rosie Campbell</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Stages</a:t>
            </a:r>
            <a:endParaRPr lang="en-GB" dirty="0"/>
          </a:p>
        </p:txBody>
      </p:sp>
      <p:sp>
        <p:nvSpPr>
          <p:cNvPr id="3" name="Content Placeholder 2"/>
          <p:cNvSpPr>
            <a:spLocks noGrp="1"/>
          </p:cNvSpPr>
          <p:nvPr>
            <p:ph idx="1"/>
          </p:nvPr>
        </p:nvSpPr>
        <p:spPr/>
        <p:txBody>
          <a:bodyPr/>
          <a:lstStyle/>
          <a:p>
            <a:r>
              <a:rPr lang="en-GB" dirty="0" smtClean="0"/>
              <a:t>Iterative process</a:t>
            </a:r>
          </a:p>
          <a:p>
            <a:r>
              <a:rPr lang="en-GB" dirty="0" smtClean="0"/>
              <a:t>Keep writing- you can add reading in as you go</a:t>
            </a:r>
          </a:p>
          <a:p>
            <a:r>
              <a:rPr lang="en-GB" dirty="0" smtClean="0"/>
              <a:t>Don’t be afraid to cut- you ‘thesis’ is central</a:t>
            </a:r>
          </a:p>
          <a:p>
            <a:r>
              <a:rPr lang="en-GB" dirty="0" smtClean="0"/>
              <a:t>Allow time for revision</a:t>
            </a:r>
          </a:p>
          <a:p>
            <a:r>
              <a:rPr lang="en-GB" dirty="0" smtClean="0"/>
              <a:t>Get feedback </a:t>
            </a:r>
            <a:endParaRPr lang="en-GB" dirty="0"/>
          </a:p>
        </p:txBody>
      </p:sp>
      <p:graphicFrame>
        <p:nvGraphicFramePr>
          <p:cNvPr id="4" name="Diagram 3"/>
          <p:cNvGraphicFramePr/>
          <p:nvPr/>
        </p:nvGraphicFramePr>
        <p:xfrm>
          <a:off x="4932040" y="3789040"/>
          <a:ext cx="3851920" cy="2636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fld id="{E8E271E6-A0DC-4E5C-8D74-386F75BE21B6}" type="slidenum">
              <a:rPr lang="en-GB" smtClean="0"/>
              <a:pPr/>
              <a:t>2</a:t>
            </a:fld>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Audience</a:t>
            </a:r>
            <a:endParaRPr lang="en-GB" dirty="0"/>
          </a:p>
        </p:txBody>
      </p:sp>
      <p:sp>
        <p:nvSpPr>
          <p:cNvPr id="3" name="Content Placeholder 2"/>
          <p:cNvSpPr>
            <a:spLocks noGrp="1"/>
          </p:cNvSpPr>
          <p:nvPr>
            <p:ph idx="1"/>
          </p:nvPr>
        </p:nvSpPr>
        <p:spPr/>
        <p:txBody>
          <a:bodyPr/>
          <a:lstStyle/>
          <a:p>
            <a:pPr>
              <a:buNone/>
            </a:pPr>
            <a:r>
              <a:rPr lang="en-GB" dirty="0" smtClean="0"/>
              <a:t>Your examiners are your audience</a:t>
            </a:r>
          </a:p>
          <a:p>
            <a:pPr>
              <a:buNone/>
            </a:pPr>
            <a:r>
              <a:rPr lang="en-GB" dirty="0" smtClean="0"/>
              <a:t>Ensure that your ‘thesis’ is at the centre of your writing but in a thesis you must also:</a:t>
            </a:r>
          </a:p>
          <a:p>
            <a:r>
              <a:rPr lang="en-GB" dirty="0" smtClean="0"/>
              <a:t>Pay attention to detail</a:t>
            </a:r>
          </a:p>
          <a:p>
            <a:r>
              <a:rPr lang="en-GB" dirty="0" smtClean="0"/>
              <a:t>Show awareness of literature</a:t>
            </a:r>
          </a:p>
          <a:p>
            <a:r>
              <a:rPr lang="en-GB" dirty="0" smtClean="0"/>
              <a:t>Evidence a rigorous methodology </a:t>
            </a:r>
          </a:p>
          <a:p>
            <a:r>
              <a:rPr lang="en-GB" dirty="0" smtClean="0"/>
              <a:t>Provide a holistic description of your ‘case’</a:t>
            </a:r>
            <a:endParaRPr lang="en-GB" dirty="0"/>
          </a:p>
        </p:txBody>
      </p:sp>
      <p:sp>
        <p:nvSpPr>
          <p:cNvPr id="4" name="Slide Number Placeholder 3"/>
          <p:cNvSpPr>
            <a:spLocks noGrp="1"/>
          </p:cNvSpPr>
          <p:nvPr>
            <p:ph type="sldNum" sz="quarter" idx="12"/>
          </p:nvPr>
        </p:nvSpPr>
        <p:spPr/>
        <p:txBody>
          <a:bodyPr/>
          <a:lstStyle/>
          <a:p>
            <a:fld id="{E8E271E6-A0DC-4E5C-8D74-386F75BE21B6}" type="slidenum">
              <a:rPr lang="en-GB" smtClean="0"/>
              <a:pPr/>
              <a:t>3</a:t>
            </a:fld>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Allow time</a:t>
            </a:r>
            <a:endParaRPr lang="en-GB" dirty="0"/>
          </a:p>
        </p:txBody>
      </p:sp>
      <p:sp>
        <p:nvSpPr>
          <p:cNvPr id="4" name="Slide Number Placeholder 3"/>
          <p:cNvSpPr>
            <a:spLocks noGrp="1"/>
          </p:cNvSpPr>
          <p:nvPr>
            <p:ph type="sldNum" sz="quarter" idx="12"/>
          </p:nvPr>
        </p:nvSpPr>
        <p:spPr/>
        <p:txBody>
          <a:bodyPr/>
          <a:lstStyle/>
          <a:p>
            <a:fld id="{E8E271E6-A0DC-4E5C-8D74-386F75BE21B6}" type="slidenum">
              <a:rPr lang="en-GB" smtClean="0"/>
              <a:pPr/>
              <a:t>4</a:t>
            </a:fld>
            <a:endParaRPr lang="en-GB"/>
          </a:p>
        </p:txBody>
      </p:sp>
      <p:pic>
        <p:nvPicPr>
          <p:cNvPr id="1026" name="Picture 2" descr="http://studyabroad.universiablogs.net/files/plsdontask.jpg"/>
          <p:cNvPicPr>
            <a:picLocks noChangeAspect="1" noChangeArrowheads="1"/>
          </p:cNvPicPr>
          <p:nvPr/>
        </p:nvPicPr>
        <p:blipFill>
          <a:blip r:embed="rId2" cstate="print"/>
          <a:stretch>
            <a:fillRect/>
          </a:stretch>
        </p:blipFill>
        <p:spPr bwMode="auto">
          <a:xfrm>
            <a:off x="5930553" y="4365104"/>
            <a:ext cx="2290584" cy="2216695"/>
          </a:xfrm>
          <a:prstGeom prst="rect">
            <a:avLst/>
          </a:prstGeom>
          <a:noFill/>
          <a:ln>
            <a:noFill/>
          </a:ln>
        </p:spPr>
      </p:pic>
      <p:sp>
        <p:nvSpPr>
          <p:cNvPr id="7"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200" b="0" i="0" u="none" strike="noStrike" kern="1200" cap="none" spc="0" normalizeH="0" baseline="0" noProof="0" dirty="0" smtClean="0">
                <a:ln>
                  <a:noFill/>
                </a:ln>
                <a:solidFill>
                  <a:schemeClr val="tx1"/>
                </a:solidFill>
                <a:effectLst/>
                <a:uLnTx/>
                <a:uFillTx/>
                <a:latin typeface="+mn-lt"/>
                <a:ea typeface="+mn-ea"/>
                <a:cs typeface="+mn-cs"/>
              </a:rPr>
              <a:t>For supervisors and others to read and respond to your work</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200" b="0" i="0" u="none" strike="noStrike" kern="1200" cap="none" spc="0" normalizeH="0" baseline="0" noProof="0" dirty="0" smtClean="0">
                <a:ln>
                  <a:noFill/>
                </a:ln>
                <a:solidFill>
                  <a:schemeClr val="tx1"/>
                </a:solidFill>
                <a:effectLst/>
                <a:uLnTx/>
                <a:uFillTx/>
                <a:latin typeface="+mn-lt"/>
                <a:ea typeface="+mn-ea"/>
                <a:cs typeface="+mn-cs"/>
              </a:rPr>
              <a:t>For forms to be completed and the viva to be arranged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200" b="0" i="0" u="none" strike="noStrike" kern="1200" cap="none" spc="0" normalizeH="0" baseline="0" noProof="0" dirty="0" smtClean="0">
                <a:ln>
                  <a:noFill/>
                </a:ln>
                <a:solidFill>
                  <a:schemeClr val="tx1"/>
                </a:solidFill>
                <a:effectLst/>
                <a:uLnTx/>
                <a:uFillTx/>
                <a:latin typeface="+mn-lt"/>
                <a:ea typeface="+mn-ea"/>
                <a:cs typeface="+mn-cs"/>
              </a:rPr>
              <a:t>For heavy editing at the end of the process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Structure</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Your thesis must have a coherent overall structure shaped by your research question/problem but each chapter must also have a coherent internal structure. </a:t>
            </a:r>
          </a:p>
          <a:p>
            <a:r>
              <a:rPr lang="en-GB" dirty="0" smtClean="0"/>
              <a:t>Have a chapter structure set out early on but be prepared to move things around.</a:t>
            </a:r>
          </a:p>
          <a:p>
            <a:r>
              <a:rPr lang="en-GB" dirty="0" smtClean="0"/>
              <a:t>Set out what each chapter aims to do and how they contribute to answering the overall question. Break the chapters into discrete sections but include transitions. </a:t>
            </a:r>
          </a:p>
          <a:p>
            <a:r>
              <a:rPr lang="en-GB" dirty="0" smtClean="0"/>
              <a:t>Patrick Dunleavy ‘Authoring a PhD’ sets out three models of the PhD. Focus down, open up and compromise. His main point is that you should make sure that the ‘core’ of the thesis is not left to the end.</a:t>
            </a:r>
            <a:endParaRPr lang="en-GB" dirty="0"/>
          </a:p>
        </p:txBody>
      </p:sp>
      <p:sp>
        <p:nvSpPr>
          <p:cNvPr id="4" name="Slide Number Placeholder 3"/>
          <p:cNvSpPr>
            <a:spLocks noGrp="1"/>
          </p:cNvSpPr>
          <p:nvPr>
            <p:ph type="sldNum" sz="quarter" idx="12"/>
          </p:nvPr>
        </p:nvSpPr>
        <p:spPr/>
        <p:txBody>
          <a:bodyPr/>
          <a:lstStyle/>
          <a:p>
            <a:fld id="{E8E271E6-A0DC-4E5C-8D74-386F75BE21B6}" type="slidenum">
              <a:rPr lang="en-GB" smtClean="0"/>
              <a:pPr/>
              <a:t>5</a:t>
            </a:fld>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Style/References</a:t>
            </a:r>
            <a:endParaRPr lang="en-GB" dirty="0"/>
          </a:p>
        </p:txBody>
      </p:sp>
      <p:sp>
        <p:nvSpPr>
          <p:cNvPr id="3" name="Content Placeholder 2"/>
          <p:cNvSpPr>
            <a:spLocks noGrp="1"/>
          </p:cNvSpPr>
          <p:nvPr>
            <p:ph idx="1"/>
          </p:nvPr>
        </p:nvSpPr>
        <p:spPr/>
        <p:txBody>
          <a:bodyPr/>
          <a:lstStyle/>
          <a:p>
            <a:r>
              <a:rPr lang="en-GB" dirty="0" smtClean="0"/>
              <a:t>Danger of dense prose</a:t>
            </a:r>
          </a:p>
          <a:p>
            <a:r>
              <a:rPr lang="en-GB" dirty="0" smtClean="0"/>
              <a:t>References are evidence they must be used systematically</a:t>
            </a:r>
          </a:p>
          <a:p>
            <a:r>
              <a:rPr lang="en-GB" dirty="0" smtClean="0"/>
              <a:t>Harvard or equivalent</a:t>
            </a:r>
          </a:p>
          <a:p>
            <a:r>
              <a:rPr lang="en-GB" dirty="0" smtClean="0"/>
              <a:t>Consider using Endnote software</a:t>
            </a:r>
            <a:endParaRPr lang="en-GB" dirty="0"/>
          </a:p>
        </p:txBody>
      </p:sp>
      <p:sp>
        <p:nvSpPr>
          <p:cNvPr id="4" name="Slide Number Placeholder 3"/>
          <p:cNvSpPr>
            <a:spLocks noGrp="1"/>
          </p:cNvSpPr>
          <p:nvPr>
            <p:ph type="sldNum" sz="quarter" idx="12"/>
          </p:nvPr>
        </p:nvSpPr>
        <p:spPr/>
        <p:txBody>
          <a:bodyPr/>
          <a:lstStyle/>
          <a:p>
            <a:fld id="{E8E271E6-A0DC-4E5C-8D74-386F75BE21B6}" type="slidenum">
              <a:rPr lang="en-GB" smtClean="0"/>
              <a:pPr/>
              <a:t>6</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Conclusion</a:t>
            </a:r>
            <a:endParaRPr lang="en-GB" dirty="0"/>
          </a:p>
        </p:txBody>
      </p:sp>
      <p:sp>
        <p:nvSpPr>
          <p:cNvPr id="3" name="Content Placeholder 2"/>
          <p:cNvSpPr>
            <a:spLocks noGrp="1"/>
          </p:cNvSpPr>
          <p:nvPr>
            <p:ph idx="1"/>
          </p:nvPr>
        </p:nvSpPr>
        <p:spPr/>
        <p:txBody>
          <a:bodyPr/>
          <a:lstStyle/>
          <a:p>
            <a:r>
              <a:rPr lang="en-GB" dirty="0" smtClean="0"/>
              <a:t>Keep writing</a:t>
            </a:r>
          </a:p>
          <a:p>
            <a:r>
              <a:rPr lang="en-GB" dirty="0" smtClean="0"/>
              <a:t>Ensure your research question/problem is the central thread</a:t>
            </a:r>
          </a:p>
          <a:p>
            <a:r>
              <a:rPr lang="en-GB" dirty="0" smtClean="0"/>
              <a:t>Allow time to check and recheck</a:t>
            </a:r>
            <a:endParaRPr lang="en-GB" dirty="0"/>
          </a:p>
        </p:txBody>
      </p:sp>
      <p:sp>
        <p:nvSpPr>
          <p:cNvPr id="4" name="Slide Number Placeholder 3"/>
          <p:cNvSpPr>
            <a:spLocks noGrp="1"/>
          </p:cNvSpPr>
          <p:nvPr>
            <p:ph type="sldNum" sz="quarter" idx="12"/>
          </p:nvPr>
        </p:nvSpPr>
        <p:spPr/>
        <p:txBody>
          <a:bodyPr/>
          <a:lstStyle/>
          <a:p>
            <a:fld id="{E8E271E6-A0DC-4E5C-8D74-386F75BE21B6}" type="slidenum">
              <a:rPr lang="en-GB" smtClean="0"/>
              <a:pPr/>
              <a:t>7</a:t>
            </a:fld>
            <a:endParaRPr lang="en-GB"/>
          </a:p>
        </p:txBody>
      </p:sp>
      <p:pic>
        <p:nvPicPr>
          <p:cNvPr id="19458" name="Picture 2" descr="http://2.bp.blogspot.com/-BAXURmFV3ZU/TxbOfJHB00I/AAAAAAAAClw/G5Ba2R9j1r0/s400/elise_phinished.jpg"/>
          <p:cNvPicPr>
            <a:picLocks noChangeAspect="1" noChangeArrowheads="1"/>
          </p:cNvPicPr>
          <p:nvPr/>
        </p:nvPicPr>
        <p:blipFill>
          <a:blip r:embed="rId2" cstate="print"/>
          <a:srcRect/>
          <a:stretch>
            <a:fillRect/>
          </a:stretch>
        </p:blipFill>
        <p:spPr bwMode="auto">
          <a:xfrm>
            <a:off x="5796136" y="3789040"/>
            <a:ext cx="2657872" cy="2657872"/>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544</Words>
  <Application>Microsoft Office PowerPoint</Application>
  <PresentationFormat>On-screen Show (4:3)</PresentationFormat>
  <Paragraphs>52</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Writing the PhD Thesis</vt:lpstr>
      <vt:lpstr>Stages</vt:lpstr>
      <vt:lpstr>Audience</vt:lpstr>
      <vt:lpstr>Allow time</vt:lpstr>
      <vt:lpstr>Structure</vt:lpstr>
      <vt:lpstr>Style/References</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the PhD Thesis</dc:title>
  <dc:creator>Rosie</dc:creator>
  <cp:lastModifiedBy>Ben Winyard</cp:lastModifiedBy>
  <cp:revision>7</cp:revision>
  <dcterms:created xsi:type="dcterms:W3CDTF">2012-11-13T16:05:32Z</dcterms:created>
  <dcterms:modified xsi:type="dcterms:W3CDTF">2017-05-11T09:36:06Z</dcterms:modified>
</cp:coreProperties>
</file>