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9" r:id="rId2"/>
    <p:sldId id="257" r:id="rId3"/>
    <p:sldId id="265" r:id="rId4"/>
    <p:sldId id="260" r:id="rId5"/>
    <p:sldId id="310" r:id="rId6"/>
    <p:sldId id="293" r:id="rId7"/>
    <p:sldId id="263" r:id="rId8"/>
    <p:sldId id="267" r:id="rId9"/>
    <p:sldId id="304" r:id="rId10"/>
    <p:sldId id="302" r:id="rId11"/>
    <p:sldId id="305" r:id="rId12"/>
    <p:sldId id="307" r:id="rId13"/>
    <p:sldId id="283" r:id="rId14"/>
    <p:sldId id="303" r:id="rId15"/>
    <p:sldId id="278" r:id="rId16"/>
    <p:sldId id="284" r:id="rId17"/>
    <p:sldId id="308" r:id="rId18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A665-FE35-4CBB-B1AA-3DD370D605E7}" type="doc">
      <dgm:prSet loTypeId="urn:microsoft.com/office/officeart/2005/8/layout/char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CB96A7-4E0B-4EEE-85EE-29A6D00FDBF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3600" dirty="0" smtClean="0">
              <a:solidFill>
                <a:srgbClr val="FFFF00"/>
              </a:solidFill>
            </a:rPr>
            <a:t>Studying</a:t>
          </a:r>
          <a:r>
            <a:rPr lang="en-GB" sz="2400" dirty="0" smtClean="0">
              <a:solidFill>
                <a:schemeClr val="bg1"/>
              </a:solidFill>
            </a:rPr>
            <a:t> </a:t>
          </a:r>
          <a:r>
            <a:rPr lang="en-GB" sz="2400" dirty="0" smtClean="0">
              <a:solidFill>
                <a:srgbClr val="FFFF00"/>
              </a:solidFill>
            </a:rPr>
            <a:t>lectures,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400" dirty="0" smtClean="0">
              <a:solidFill>
                <a:srgbClr val="FFFF00"/>
              </a:solidFill>
            </a:rPr>
            <a:t>reading,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400" dirty="0" smtClean="0">
              <a:solidFill>
                <a:srgbClr val="FFFF00"/>
              </a:solidFill>
            </a:rPr>
            <a:t>writing </a:t>
          </a:r>
        </a:p>
      </dgm:t>
    </dgm:pt>
    <dgm:pt modelId="{5F948BFD-6B7A-4DB8-B7EE-D24074B4D873}" type="parTrans" cxnId="{199D011F-9877-4FA6-844D-A7252A356A18}">
      <dgm:prSet/>
      <dgm:spPr/>
      <dgm:t>
        <a:bodyPr/>
        <a:lstStyle/>
        <a:p>
          <a:endParaRPr lang="en-GB"/>
        </a:p>
      </dgm:t>
    </dgm:pt>
    <dgm:pt modelId="{49658E56-7CF7-4EDF-AD63-10AA07375802}" type="sibTrans" cxnId="{199D011F-9877-4FA6-844D-A7252A356A18}">
      <dgm:prSet/>
      <dgm:spPr/>
      <dgm:t>
        <a:bodyPr/>
        <a:lstStyle/>
        <a:p>
          <a:endParaRPr lang="en-GB"/>
        </a:p>
      </dgm:t>
    </dgm:pt>
    <dgm:pt modelId="{622B5211-3CEA-4DB7-876D-FF4437B81462}">
      <dgm:prSet phldrT="[Text]" custT="1"/>
      <dgm:spPr/>
      <dgm:t>
        <a:bodyPr/>
        <a:lstStyle/>
        <a:p>
          <a:pPr algn="l"/>
          <a:r>
            <a:rPr lang="en-GB" sz="2400" dirty="0" smtClean="0"/>
            <a:t>sleeping/</a:t>
          </a:r>
        </a:p>
        <a:p>
          <a:pPr algn="l"/>
          <a:r>
            <a:rPr lang="en-GB" sz="2400" dirty="0" smtClean="0"/>
            <a:t>eating</a:t>
          </a:r>
          <a:r>
            <a:rPr lang="en-GB" sz="2900" dirty="0" smtClean="0"/>
            <a:t> </a:t>
          </a:r>
          <a:endParaRPr lang="en-GB" sz="2900" dirty="0"/>
        </a:p>
      </dgm:t>
    </dgm:pt>
    <dgm:pt modelId="{EE47364E-FEBB-4FC0-BE79-DEBFD2A27BE1}" type="parTrans" cxnId="{42ABC39E-EB7E-483A-8B13-F0A889E5E073}">
      <dgm:prSet/>
      <dgm:spPr/>
      <dgm:t>
        <a:bodyPr/>
        <a:lstStyle/>
        <a:p>
          <a:endParaRPr lang="en-GB"/>
        </a:p>
      </dgm:t>
    </dgm:pt>
    <dgm:pt modelId="{F6E7A4F2-3D69-4362-ACBE-32534E949AC0}" type="sibTrans" cxnId="{42ABC39E-EB7E-483A-8B13-F0A889E5E073}">
      <dgm:prSet/>
      <dgm:spPr/>
      <dgm:t>
        <a:bodyPr/>
        <a:lstStyle/>
        <a:p>
          <a:endParaRPr lang="en-GB"/>
        </a:p>
      </dgm:t>
    </dgm:pt>
    <dgm:pt modelId="{C55B35E5-8F95-453C-A708-034FAD497014}">
      <dgm:prSet phldrT="[Text]" custT="1"/>
      <dgm:spPr/>
      <dgm:t>
        <a:bodyPr/>
        <a:lstStyle/>
        <a:p>
          <a:pPr algn="l"/>
          <a:r>
            <a:rPr lang="en-GB" sz="2400" dirty="0" smtClean="0"/>
            <a:t>home/</a:t>
          </a:r>
        </a:p>
        <a:p>
          <a:pPr algn="l"/>
          <a:r>
            <a:rPr lang="en-GB" sz="2400" dirty="0" smtClean="0"/>
            <a:t>personnel</a:t>
          </a:r>
          <a:endParaRPr lang="en-GB" sz="2400" dirty="0"/>
        </a:p>
      </dgm:t>
    </dgm:pt>
    <dgm:pt modelId="{38B167B6-70CD-4A35-955A-DC0E3A43936C}" type="parTrans" cxnId="{42AA5A2D-BE40-4830-BED4-288814D7E16D}">
      <dgm:prSet/>
      <dgm:spPr/>
      <dgm:t>
        <a:bodyPr/>
        <a:lstStyle/>
        <a:p>
          <a:endParaRPr lang="en-GB"/>
        </a:p>
      </dgm:t>
    </dgm:pt>
    <dgm:pt modelId="{39F7BC92-1AD7-4F03-880A-CA94D40C4B21}" type="sibTrans" cxnId="{42AA5A2D-BE40-4830-BED4-288814D7E16D}">
      <dgm:prSet/>
      <dgm:spPr/>
      <dgm:t>
        <a:bodyPr/>
        <a:lstStyle/>
        <a:p>
          <a:endParaRPr lang="en-GB"/>
        </a:p>
      </dgm:t>
    </dgm:pt>
    <dgm:pt modelId="{4696A157-8888-4D55-A669-ED2CF325B335}">
      <dgm:prSet phldrT="[Text]"/>
      <dgm:spPr/>
      <dgm:t>
        <a:bodyPr/>
        <a:lstStyle/>
        <a:p>
          <a:endParaRPr lang="en-GB" dirty="0"/>
        </a:p>
      </dgm:t>
    </dgm:pt>
    <dgm:pt modelId="{8D580176-3BAA-44D0-AC51-E8A0D7FA3EAE}" type="parTrans" cxnId="{FE8B7185-E8C3-4A25-AD0A-DA7C4DA74150}">
      <dgm:prSet/>
      <dgm:spPr/>
      <dgm:t>
        <a:bodyPr/>
        <a:lstStyle/>
        <a:p>
          <a:endParaRPr lang="en-GB"/>
        </a:p>
      </dgm:t>
    </dgm:pt>
    <dgm:pt modelId="{F971E34A-1A06-4A7A-8C05-13AF555D616B}" type="sibTrans" cxnId="{FE8B7185-E8C3-4A25-AD0A-DA7C4DA74150}">
      <dgm:prSet/>
      <dgm:spPr/>
      <dgm:t>
        <a:bodyPr/>
        <a:lstStyle/>
        <a:p>
          <a:endParaRPr lang="en-GB"/>
        </a:p>
      </dgm:t>
    </dgm:pt>
    <dgm:pt modelId="{11F7AA52-49B7-43F4-89C8-680E3F4CD836}">
      <dgm:prSet phldrT="[Text]" custT="1"/>
      <dgm:spPr/>
      <dgm:t>
        <a:bodyPr/>
        <a:lstStyle/>
        <a:p>
          <a:pPr algn="l"/>
          <a:r>
            <a:rPr lang="en-GB" sz="2400" dirty="0" smtClean="0"/>
            <a:t>socialising</a:t>
          </a:r>
          <a:endParaRPr lang="en-GB" sz="2400" dirty="0"/>
        </a:p>
      </dgm:t>
    </dgm:pt>
    <dgm:pt modelId="{C927B065-F74B-4A44-AF32-DB8EF6C211E8}" type="parTrans" cxnId="{95AC2C86-90C5-4636-8431-A004C7EC4579}">
      <dgm:prSet/>
      <dgm:spPr/>
      <dgm:t>
        <a:bodyPr/>
        <a:lstStyle/>
        <a:p>
          <a:endParaRPr lang="en-GB"/>
        </a:p>
      </dgm:t>
    </dgm:pt>
    <dgm:pt modelId="{A8E91309-6ECB-44FE-87E6-570BC248E382}" type="sibTrans" cxnId="{95AC2C86-90C5-4636-8431-A004C7EC4579}">
      <dgm:prSet/>
      <dgm:spPr/>
      <dgm:t>
        <a:bodyPr/>
        <a:lstStyle/>
        <a:p>
          <a:endParaRPr lang="en-GB"/>
        </a:p>
      </dgm:t>
    </dgm:pt>
    <dgm:pt modelId="{8D94B60D-6292-41F5-9944-D34575B4E5E2}">
      <dgm:prSet phldrT="[Text]" custT="1"/>
      <dgm:spPr/>
      <dgm:t>
        <a:bodyPr/>
        <a:lstStyle/>
        <a:p>
          <a:pPr algn="l"/>
          <a:r>
            <a:rPr lang="en-GB" sz="2400" dirty="0" smtClean="0"/>
            <a:t>work</a:t>
          </a:r>
          <a:endParaRPr lang="en-GB" sz="2400" dirty="0"/>
        </a:p>
      </dgm:t>
    </dgm:pt>
    <dgm:pt modelId="{CE2847F7-6D75-4AD6-9C6B-1EC77A00064E}" type="parTrans" cxnId="{A17774FB-F730-4FAD-8F3C-4A5E3AA853C2}">
      <dgm:prSet/>
      <dgm:spPr/>
      <dgm:t>
        <a:bodyPr/>
        <a:lstStyle/>
        <a:p>
          <a:endParaRPr lang="en-GB"/>
        </a:p>
      </dgm:t>
    </dgm:pt>
    <dgm:pt modelId="{638B8125-B663-46EA-B747-F5BDB5E2233A}" type="sibTrans" cxnId="{A17774FB-F730-4FAD-8F3C-4A5E3AA853C2}">
      <dgm:prSet/>
      <dgm:spPr/>
      <dgm:t>
        <a:bodyPr/>
        <a:lstStyle/>
        <a:p>
          <a:endParaRPr lang="en-GB"/>
        </a:p>
      </dgm:t>
    </dgm:pt>
    <dgm:pt modelId="{37F45462-2F08-4C69-B014-823144787B0B}">
      <dgm:prSet phldrT="[Text]" custT="1"/>
      <dgm:spPr/>
      <dgm:t>
        <a:bodyPr/>
        <a:lstStyle/>
        <a:p>
          <a:pPr algn="l"/>
          <a:r>
            <a:rPr lang="en-GB" sz="2400" dirty="0" smtClean="0"/>
            <a:t>travel </a:t>
          </a:r>
          <a:endParaRPr lang="en-GB" sz="2400" dirty="0"/>
        </a:p>
      </dgm:t>
    </dgm:pt>
    <dgm:pt modelId="{B78F1069-F557-495D-9145-079C01F61AB6}" type="parTrans" cxnId="{48CB6706-C447-4C4C-A4A2-AFF2607BFE46}">
      <dgm:prSet/>
      <dgm:spPr/>
      <dgm:t>
        <a:bodyPr/>
        <a:lstStyle/>
        <a:p>
          <a:endParaRPr lang="en-GB"/>
        </a:p>
      </dgm:t>
    </dgm:pt>
    <dgm:pt modelId="{7619CC2F-4DE6-47DF-8828-EB79B6FA6D53}" type="sibTrans" cxnId="{48CB6706-C447-4C4C-A4A2-AFF2607BFE46}">
      <dgm:prSet/>
      <dgm:spPr/>
      <dgm:t>
        <a:bodyPr/>
        <a:lstStyle/>
        <a:p>
          <a:endParaRPr lang="en-GB"/>
        </a:p>
      </dgm:t>
    </dgm:pt>
    <dgm:pt modelId="{3EAD90FB-B8EA-4144-8786-BDB38CF9637B}">
      <dgm:prSet phldrT="[Text]"/>
      <dgm:spPr/>
      <dgm:t>
        <a:bodyPr/>
        <a:lstStyle/>
        <a:p>
          <a:endParaRPr lang="en-GB" dirty="0"/>
        </a:p>
      </dgm:t>
    </dgm:pt>
    <dgm:pt modelId="{7083A7A1-C246-47D6-A67F-8B7290487BF7}" type="parTrans" cxnId="{415741FB-2DF9-41EF-8838-27AB7A252D71}">
      <dgm:prSet/>
      <dgm:spPr/>
      <dgm:t>
        <a:bodyPr/>
        <a:lstStyle/>
        <a:p>
          <a:endParaRPr lang="en-GB"/>
        </a:p>
      </dgm:t>
    </dgm:pt>
    <dgm:pt modelId="{7EA74858-652D-40AD-84A7-F71DDBF29E68}" type="sibTrans" cxnId="{415741FB-2DF9-41EF-8838-27AB7A252D71}">
      <dgm:prSet/>
      <dgm:spPr/>
      <dgm:t>
        <a:bodyPr/>
        <a:lstStyle/>
        <a:p>
          <a:endParaRPr lang="en-GB"/>
        </a:p>
      </dgm:t>
    </dgm:pt>
    <dgm:pt modelId="{A2117371-89D6-4EE1-A303-006880148155}">
      <dgm:prSet phldrT="[Text]" custT="1"/>
      <dgm:spPr/>
      <dgm:t>
        <a:bodyPr/>
        <a:lstStyle/>
        <a:p>
          <a:pPr algn="l"/>
          <a:r>
            <a:rPr lang="en-GB" sz="2400" dirty="0" smtClean="0"/>
            <a:t>exercise/</a:t>
          </a:r>
        </a:p>
        <a:p>
          <a:pPr algn="l"/>
          <a:r>
            <a:rPr lang="en-GB" sz="2400" dirty="0" smtClean="0"/>
            <a:t>relaxation</a:t>
          </a:r>
          <a:endParaRPr lang="en-GB" sz="2400" dirty="0"/>
        </a:p>
      </dgm:t>
    </dgm:pt>
    <dgm:pt modelId="{E5D4DD89-8716-4A2E-9F56-9666FD92086F}" type="parTrans" cxnId="{AA931B8D-DB27-488A-A1CC-A149FAB938E9}">
      <dgm:prSet/>
      <dgm:spPr/>
      <dgm:t>
        <a:bodyPr/>
        <a:lstStyle/>
        <a:p>
          <a:endParaRPr lang="en-GB"/>
        </a:p>
      </dgm:t>
    </dgm:pt>
    <dgm:pt modelId="{4EBD531C-D465-4CEC-9F7D-89181393DB68}" type="sibTrans" cxnId="{AA931B8D-DB27-488A-A1CC-A149FAB938E9}">
      <dgm:prSet/>
      <dgm:spPr/>
      <dgm:t>
        <a:bodyPr/>
        <a:lstStyle/>
        <a:p>
          <a:endParaRPr lang="en-GB"/>
        </a:p>
      </dgm:t>
    </dgm:pt>
    <dgm:pt modelId="{57796365-A83E-46B8-A1FD-D34C0B343A39}">
      <dgm:prSet phldrT="[Text]" custScaleX="170383"/>
      <dgm:spPr/>
      <dgm:t>
        <a:bodyPr/>
        <a:lstStyle/>
        <a:p>
          <a:endParaRPr lang="en-GB" dirty="0"/>
        </a:p>
      </dgm:t>
    </dgm:pt>
    <dgm:pt modelId="{06382741-ACCC-4E2D-A870-26B941D2E0F9}" type="parTrans" cxnId="{C49D53A2-B67E-4BEB-AA9E-19C98D48BE4A}">
      <dgm:prSet/>
      <dgm:spPr/>
      <dgm:t>
        <a:bodyPr/>
        <a:lstStyle/>
        <a:p>
          <a:endParaRPr lang="en-GB"/>
        </a:p>
      </dgm:t>
    </dgm:pt>
    <dgm:pt modelId="{ED1DED17-2449-4CDE-A513-D9283F90B455}" type="sibTrans" cxnId="{C49D53A2-B67E-4BEB-AA9E-19C98D48BE4A}">
      <dgm:prSet/>
      <dgm:spPr/>
      <dgm:t>
        <a:bodyPr/>
        <a:lstStyle/>
        <a:p>
          <a:endParaRPr lang="en-GB"/>
        </a:p>
      </dgm:t>
    </dgm:pt>
    <dgm:pt modelId="{FB2C21D6-D6F7-4DC6-92C0-C172A6033471}">
      <dgm:prSet phldrT="[Text]" custScaleX="170383"/>
      <dgm:spPr/>
      <dgm:t>
        <a:bodyPr/>
        <a:lstStyle/>
        <a:p>
          <a:endParaRPr lang="en-GB" dirty="0"/>
        </a:p>
      </dgm:t>
    </dgm:pt>
    <dgm:pt modelId="{37F89292-8899-4C3E-BB68-214EF60F0FEB}" type="parTrans" cxnId="{759BB4FC-B1F4-4ED7-89D6-EBBEC223DD21}">
      <dgm:prSet/>
      <dgm:spPr/>
      <dgm:t>
        <a:bodyPr/>
        <a:lstStyle/>
        <a:p>
          <a:endParaRPr lang="en-GB"/>
        </a:p>
      </dgm:t>
    </dgm:pt>
    <dgm:pt modelId="{C08CAD7B-1BBF-4AA9-A6F9-0D422831FE7B}" type="sibTrans" cxnId="{759BB4FC-B1F4-4ED7-89D6-EBBEC223DD21}">
      <dgm:prSet/>
      <dgm:spPr/>
      <dgm:t>
        <a:bodyPr/>
        <a:lstStyle/>
        <a:p>
          <a:endParaRPr lang="en-GB"/>
        </a:p>
      </dgm:t>
    </dgm:pt>
    <dgm:pt modelId="{AC30E220-49D5-4FC9-AF62-CA0830CE5C46}">
      <dgm:prSet phldrT="[Text]"/>
      <dgm:spPr/>
      <dgm:t>
        <a:bodyPr/>
        <a:lstStyle/>
        <a:p>
          <a:endParaRPr lang="en-GB" dirty="0"/>
        </a:p>
      </dgm:t>
    </dgm:pt>
    <dgm:pt modelId="{2438B42B-5A46-4253-9C48-28C95BC4BD43}" type="parTrans" cxnId="{C4BD1312-3757-4798-8E3A-577479269DBA}">
      <dgm:prSet/>
      <dgm:spPr/>
      <dgm:t>
        <a:bodyPr/>
        <a:lstStyle/>
        <a:p>
          <a:endParaRPr lang="en-GB"/>
        </a:p>
      </dgm:t>
    </dgm:pt>
    <dgm:pt modelId="{73C92B68-9279-4884-A50B-0CC5ADD84CA4}" type="sibTrans" cxnId="{C4BD1312-3757-4798-8E3A-577479269DBA}">
      <dgm:prSet/>
      <dgm:spPr/>
      <dgm:t>
        <a:bodyPr/>
        <a:lstStyle/>
        <a:p>
          <a:endParaRPr lang="en-GB"/>
        </a:p>
      </dgm:t>
    </dgm:pt>
    <dgm:pt modelId="{2F878266-35BA-4931-BFA2-81082105299D}" type="pres">
      <dgm:prSet presAssocID="{D878A665-FE35-4CBB-B1AA-3DD370D605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E180B2-7327-4205-A79A-7D7663D02814}" type="pres">
      <dgm:prSet presAssocID="{D878A665-FE35-4CBB-B1AA-3DD370D605E7}" presName="wedge1" presStyleLbl="node1" presStyleIdx="0" presStyleCnt="7" custScaleX="170383" custScaleY="116269" custLinFactNeighborX="296" custLinFactNeighborY="4229"/>
      <dgm:spPr/>
      <dgm:t>
        <a:bodyPr/>
        <a:lstStyle/>
        <a:p>
          <a:endParaRPr lang="en-GB"/>
        </a:p>
      </dgm:t>
    </dgm:pt>
    <dgm:pt modelId="{30D194ED-7023-4DB5-A3DD-581B87F00093}" type="pres">
      <dgm:prSet presAssocID="{D878A665-FE35-4CBB-B1AA-3DD370D605E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3543F-CA80-477B-B990-47538162F14F}" type="pres">
      <dgm:prSet presAssocID="{D878A665-FE35-4CBB-B1AA-3DD370D605E7}" presName="wedge2" presStyleLbl="node1" presStyleIdx="1" presStyleCnt="7" custScaleX="112598" custScaleY="101421" custLinFactNeighborX="5063" custLinFactNeighborY="256"/>
      <dgm:spPr/>
      <dgm:t>
        <a:bodyPr/>
        <a:lstStyle/>
        <a:p>
          <a:endParaRPr lang="en-GB"/>
        </a:p>
      </dgm:t>
    </dgm:pt>
    <dgm:pt modelId="{FEEF5E31-92CF-40A3-9FE1-016884F3D3F3}" type="pres">
      <dgm:prSet presAssocID="{D878A665-FE35-4CBB-B1AA-3DD370D605E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41B63-EC17-4616-B65A-EDABF0BA9D74}" type="pres">
      <dgm:prSet presAssocID="{D878A665-FE35-4CBB-B1AA-3DD370D605E7}" presName="wedge3" presStyleLbl="node1" presStyleIdx="2" presStyleCnt="7" custScaleX="110956" custScaleY="102303" custLinFactNeighborX="5884" custLinFactNeighborY="2752"/>
      <dgm:spPr/>
      <dgm:t>
        <a:bodyPr/>
        <a:lstStyle/>
        <a:p>
          <a:endParaRPr lang="en-GB"/>
        </a:p>
      </dgm:t>
    </dgm:pt>
    <dgm:pt modelId="{B94C36E0-E49C-4642-9C03-9B183513E64C}" type="pres">
      <dgm:prSet presAssocID="{D878A665-FE35-4CBB-B1AA-3DD370D605E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32B56-D528-48EF-B577-5EB7C47756EF}" type="pres">
      <dgm:prSet presAssocID="{D878A665-FE35-4CBB-B1AA-3DD370D605E7}" presName="wedge4" presStyleLbl="node1" presStyleIdx="3" presStyleCnt="7" custScaleY="105683" custLinFactNeighborX="910" custLinFactNeighborY="1640"/>
      <dgm:spPr/>
      <dgm:t>
        <a:bodyPr/>
        <a:lstStyle/>
        <a:p>
          <a:endParaRPr lang="en-GB"/>
        </a:p>
      </dgm:t>
    </dgm:pt>
    <dgm:pt modelId="{356CD084-9414-42A7-866A-FB0A9D7DA5DC}" type="pres">
      <dgm:prSet presAssocID="{D878A665-FE35-4CBB-B1AA-3DD370D605E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A916FF-6D90-4A68-8500-FB6C82093C06}" type="pres">
      <dgm:prSet presAssocID="{D878A665-FE35-4CBB-B1AA-3DD370D605E7}" presName="wedge5" presStyleLbl="node1" presStyleIdx="4" presStyleCnt="7" custLinFactNeighborX="-1858" custLinFactNeighborY="1640"/>
      <dgm:spPr/>
      <dgm:t>
        <a:bodyPr/>
        <a:lstStyle/>
        <a:p>
          <a:endParaRPr lang="en-GB"/>
        </a:p>
      </dgm:t>
    </dgm:pt>
    <dgm:pt modelId="{94E7F20D-C476-4D9F-B4F2-C7DC62C14D28}" type="pres">
      <dgm:prSet presAssocID="{D878A665-FE35-4CBB-B1AA-3DD370D605E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5E341-9D5E-4576-AAFD-B115A2A5C067}" type="pres">
      <dgm:prSet presAssocID="{D878A665-FE35-4CBB-B1AA-3DD370D605E7}" presName="wedge6" presStyleLbl="node1" presStyleIdx="5" presStyleCnt="7" custLinFactNeighborX="-3243" custLinFactNeighborY="256"/>
      <dgm:spPr/>
      <dgm:t>
        <a:bodyPr/>
        <a:lstStyle/>
        <a:p>
          <a:endParaRPr lang="en-GB"/>
        </a:p>
      </dgm:t>
    </dgm:pt>
    <dgm:pt modelId="{CB376E22-29BA-4690-8E11-71CCF8E94ECD}" type="pres">
      <dgm:prSet presAssocID="{D878A665-FE35-4CBB-B1AA-3DD370D605E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EA5106-A49A-47B6-A2EB-31E3B17F7E00}" type="pres">
      <dgm:prSet presAssocID="{D878A665-FE35-4CBB-B1AA-3DD370D605E7}" presName="wedge7" presStyleLbl="node1" presStyleIdx="6" presStyleCnt="7" custScaleY="113852" custLinFactNeighborX="-1062" custLinFactNeighborY="-2"/>
      <dgm:spPr/>
      <dgm:t>
        <a:bodyPr/>
        <a:lstStyle/>
        <a:p>
          <a:endParaRPr lang="en-GB"/>
        </a:p>
      </dgm:t>
    </dgm:pt>
    <dgm:pt modelId="{45761625-97D4-418B-AFAC-B6B1942AE302}" type="pres">
      <dgm:prSet presAssocID="{D878A665-FE35-4CBB-B1AA-3DD370D605E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21D342-E862-4EDE-AD55-8116F33FABC3}" type="presOf" srcId="{622B5211-3CEA-4DB7-876D-FF4437B81462}" destId="{09C3543F-CA80-477B-B990-47538162F14F}" srcOrd="0" destOrd="0" presId="urn:microsoft.com/office/officeart/2005/8/layout/chart3"/>
    <dgm:cxn modelId="{C49D53A2-B67E-4BEB-AA9E-19C98D48BE4A}" srcId="{D878A665-FE35-4CBB-B1AA-3DD370D605E7}" destId="{57796365-A83E-46B8-A1FD-D34C0B343A39}" srcOrd="9" destOrd="0" parTransId="{06382741-ACCC-4E2D-A870-26B941D2E0F9}" sibTransId="{ED1DED17-2449-4CDE-A513-D9283F90B455}"/>
    <dgm:cxn modelId="{AA931B8D-DB27-488A-A1CC-A149FAB938E9}" srcId="{D878A665-FE35-4CBB-B1AA-3DD370D605E7}" destId="{A2117371-89D6-4EE1-A303-006880148155}" srcOrd="2" destOrd="0" parTransId="{E5D4DD89-8716-4A2E-9F56-9666FD92086F}" sibTransId="{4EBD531C-D465-4CEC-9F7D-89181393DB68}"/>
    <dgm:cxn modelId="{8B3AEF73-2966-4B98-9600-726DBA623BC9}" type="presOf" srcId="{8D94B60D-6292-41F5-9944-D34575B4E5E2}" destId="{94E7F20D-C476-4D9F-B4F2-C7DC62C14D28}" srcOrd="1" destOrd="0" presId="urn:microsoft.com/office/officeart/2005/8/layout/chart3"/>
    <dgm:cxn modelId="{759BB4FC-B1F4-4ED7-89D6-EBBEC223DD21}" srcId="{D878A665-FE35-4CBB-B1AA-3DD370D605E7}" destId="{FB2C21D6-D6F7-4DC6-92C0-C172A6033471}" srcOrd="10" destOrd="0" parTransId="{37F89292-8899-4C3E-BB68-214EF60F0FEB}" sibTransId="{C08CAD7B-1BBF-4AA9-A6F9-0D422831FE7B}"/>
    <dgm:cxn modelId="{C709AC90-4CC0-499D-90A1-A8ABF984ACA0}" type="presOf" srcId="{A2117371-89D6-4EE1-A303-006880148155}" destId="{5E341B63-EC17-4616-B65A-EDABF0BA9D74}" srcOrd="0" destOrd="0" presId="urn:microsoft.com/office/officeart/2005/8/layout/chart3"/>
    <dgm:cxn modelId="{42ABC39E-EB7E-483A-8B13-F0A889E5E073}" srcId="{D878A665-FE35-4CBB-B1AA-3DD370D605E7}" destId="{622B5211-3CEA-4DB7-876D-FF4437B81462}" srcOrd="1" destOrd="0" parTransId="{EE47364E-FEBB-4FC0-BE79-DEBFD2A27BE1}" sibTransId="{F6E7A4F2-3D69-4362-ACBE-32534E949AC0}"/>
    <dgm:cxn modelId="{EF77FD3C-0703-4AEC-B369-EDD9749E5334}" type="presOf" srcId="{37F45462-2F08-4C69-B014-823144787B0B}" destId="{83E5E341-9D5E-4576-AAFD-B115A2A5C067}" srcOrd="0" destOrd="0" presId="urn:microsoft.com/office/officeart/2005/8/layout/chart3"/>
    <dgm:cxn modelId="{7C246A7D-2752-452B-85C3-11B74F3DC814}" type="presOf" srcId="{11F7AA52-49B7-43F4-89C8-680E3F4CD836}" destId="{BBEA5106-A49A-47B6-A2EB-31E3B17F7E00}" srcOrd="0" destOrd="0" presId="urn:microsoft.com/office/officeart/2005/8/layout/chart3"/>
    <dgm:cxn modelId="{692017FF-BAC8-468D-88FC-7A7869B91D5B}" type="presOf" srcId="{622B5211-3CEA-4DB7-876D-FF4437B81462}" destId="{FEEF5E31-92CF-40A3-9FE1-016884F3D3F3}" srcOrd="1" destOrd="0" presId="urn:microsoft.com/office/officeart/2005/8/layout/chart3"/>
    <dgm:cxn modelId="{1339DF28-EBB5-48B0-B061-C6E095C75032}" type="presOf" srcId="{A2117371-89D6-4EE1-A303-006880148155}" destId="{B94C36E0-E49C-4642-9C03-9B183513E64C}" srcOrd="1" destOrd="0" presId="urn:microsoft.com/office/officeart/2005/8/layout/chart3"/>
    <dgm:cxn modelId="{95AC2C86-90C5-4636-8431-A004C7EC4579}" srcId="{D878A665-FE35-4CBB-B1AA-3DD370D605E7}" destId="{11F7AA52-49B7-43F4-89C8-680E3F4CD836}" srcOrd="6" destOrd="0" parTransId="{C927B065-F74B-4A44-AF32-DB8EF6C211E8}" sibTransId="{A8E91309-6ECB-44FE-87E6-570BC248E382}"/>
    <dgm:cxn modelId="{BC449BB5-0E0C-421D-A7F2-5A2EEB9DC10D}" type="presOf" srcId="{C55B35E5-8F95-453C-A708-034FAD497014}" destId="{356CD084-9414-42A7-866A-FB0A9D7DA5DC}" srcOrd="1" destOrd="0" presId="urn:microsoft.com/office/officeart/2005/8/layout/chart3"/>
    <dgm:cxn modelId="{904CA827-DF2E-427E-B14B-1CFCF2B864A0}" type="presOf" srcId="{C55B35E5-8F95-453C-A708-034FAD497014}" destId="{E2B32B56-D528-48EF-B577-5EB7C47756EF}" srcOrd="0" destOrd="0" presId="urn:microsoft.com/office/officeart/2005/8/layout/chart3"/>
    <dgm:cxn modelId="{9E7B7C5A-549A-4E00-A6FA-D94EB91E1AD3}" type="presOf" srcId="{BBCB96A7-4E0B-4EEE-85EE-29A6D00FDBFB}" destId="{9DE180B2-7327-4205-A79A-7D7663D02814}" srcOrd="0" destOrd="0" presId="urn:microsoft.com/office/officeart/2005/8/layout/chart3"/>
    <dgm:cxn modelId="{42AA5A2D-BE40-4830-BED4-288814D7E16D}" srcId="{D878A665-FE35-4CBB-B1AA-3DD370D605E7}" destId="{C55B35E5-8F95-453C-A708-034FAD497014}" srcOrd="3" destOrd="0" parTransId="{38B167B6-70CD-4A35-955A-DC0E3A43936C}" sibTransId="{39F7BC92-1AD7-4F03-880A-CA94D40C4B21}"/>
    <dgm:cxn modelId="{8683219F-C083-45D8-A92B-B991FB95B270}" type="presOf" srcId="{8D94B60D-6292-41F5-9944-D34575B4E5E2}" destId="{FCA916FF-6D90-4A68-8500-FB6C82093C06}" srcOrd="0" destOrd="0" presId="urn:microsoft.com/office/officeart/2005/8/layout/chart3"/>
    <dgm:cxn modelId="{AE70E355-5BF9-4F69-B2EA-71538FD3D4E4}" type="presOf" srcId="{11F7AA52-49B7-43F4-89C8-680E3F4CD836}" destId="{45761625-97D4-418B-AFAC-B6B1942AE302}" srcOrd="1" destOrd="0" presId="urn:microsoft.com/office/officeart/2005/8/layout/chart3"/>
    <dgm:cxn modelId="{FE8B7185-E8C3-4A25-AD0A-DA7C4DA74150}" srcId="{D878A665-FE35-4CBB-B1AA-3DD370D605E7}" destId="{4696A157-8888-4D55-A669-ED2CF325B335}" srcOrd="7" destOrd="0" parTransId="{8D580176-3BAA-44D0-AC51-E8A0D7FA3EAE}" sibTransId="{F971E34A-1A06-4A7A-8C05-13AF555D616B}"/>
    <dgm:cxn modelId="{A17774FB-F730-4FAD-8F3C-4A5E3AA853C2}" srcId="{D878A665-FE35-4CBB-B1AA-3DD370D605E7}" destId="{8D94B60D-6292-41F5-9944-D34575B4E5E2}" srcOrd="4" destOrd="0" parTransId="{CE2847F7-6D75-4AD6-9C6B-1EC77A00064E}" sibTransId="{638B8125-B663-46EA-B747-F5BDB5E2233A}"/>
    <dgm:cxn modelId="{199D011F-9877-4FA6-844D-A7252A356A18}" srcId="{D878A665-FE35-4CBB-B1AA-3DD370D605E7}" destId="{BBCB96A7-4E0B-4EEE-85EE-29A6D00FDBFB}" srcOrd="0" destOrd="0" parTransId="{5F948BFD-6B7A-4DB8-B7EE-D24074B4D873}" sibTransId="{49658E56-7CF7-4EDF-AD63-10AA07375802}"/>
    <dgm:cxn modelId="{C4BD1312-3757-4798-8E3A-577479269DBA}" srcId="{D878A665-FE35-4CBB-B1AA-3DD370D605E7}" destId="{AC30E220-49D5-4FC9-AF62-CA0830CE5C46}" srcOrd="11" destOrd="0" parTransId="{2438B42B-5A46-4253-9C48-28C95BC4BD43}" sibTransId="{73C92B68-9279-4884-A50B-0CC5ADD84CA4}"/>
    <dgm:cxn modelId="{9201A0E4-0BC2-493A-A003-4B7106AC40A2}" type="presOf" srcId="{D878A665-FE35-4CBB-B1AA-3DD370D605E7}" destId="{2F878266-35BA-4931-BFA2-81082105299D}" srcOrd="0" destOrd="0" presId="urn:microsoft.com/office/officeart/2005/8/layout/chart3"/>
    <dgm:cxn modelId="{415741FB-2DF9-41EF-8838-27AB7A252D71}" srcId="{D878A665-FE35-4CBB-B1AA-3DD370D605E7}" destId="{3EAD90FB-B8EA-4144-8786-BDB38CF9637B}" srcOrd="8" destOrd="0" parTransId="{7083A7A1-C246-47D6-A67F-8B7290487BF7}" sibTransId="{7EA74858-652D-40AD-84A7-F71DDBF29E68}"/>
    <dgm:cxn modelId="{58AA6809-20E2-44B3-8F2B-AD715979130D}" type="presOf" srcId="{BBCB96A7-4E0B-4EEE-85EE-29A6D00FDBFB}" destId="{30D194ED-7023-4DB5-A3DD-581B87F00093}" srcOrd="1" destOrd="0" presId="urn:microsoft.com/office/officeart/2005/8/layout/chart3"/>
    <dgm:cxn modelId="{48CB6706-C447-4C4C-A4A2-AFF2607BFE46}" srcId="{D878A665-FE35-4CBB-B1AA-3DD370D605E7}" destId="{37F45462-2F08-4C69-B014-823144787B0B}" srcOrd="5" destOrd="0" parTransId="{B78F1069-F557-495D-9145-079C01F61AB6}" sibTransId="{7619CC2F-4DE6-47DF-8828-EB79B6FA6D53}"/>
    <dgm:cxn modelId="{68C24E7B-3A12-4BE9-90CA-A89F8370FE2D}" type="presOf" srcId="{37F45462-2F08-4C69-B014-823144787B0B}" destId="{CB376E22-29BA-4690-8E11-71CCF8E94ECD}" srcOrd="1" destOrd="0" presId="urn:microsoft.com/office/officeart/2005/8/layout/chart3"/>
    <dgm:cxn modelId="{F238A620-A8F0-458E-90E3-AAEF9D3D8DC0}" type="presParOf" srcId="{2F878266-35BA-4931-BFA2-81082105299D}" destId="{9DE180B2-7327-4205-A79A-7D7663D02814}" srcOrd="0" destOrd="0" presId="urn:microsoft.com/office/officeart/2005/8/layout/chart3"/>
    <dgm:cxn modelId="{21A8AFCA-30C4-4C46-B18A-4C272E06D94F}" type="presParOf" srcId="{2F878266-35BA-4931-BFA2-81082105299D}" destId="{30D194ED-7023-4DB5-A3DD-581B87F00093}" srcOrd="1" destOrd="0" presId="urn:microsoft.com/office/officeart/2005/8/layout/chart3"/>
    <dgm:cxn modelId="{2A0EC475-3241-4719-8023-62B1413F278B}" type="presParOf" srcId="{2F878266-35BA-4931-BFA2-81082105299D}" destId="{09C3543F-CA80-477B-B990-47538162F14F}" srcOrd="2" destOrd="0" presId="urn:microsoft.com/office/officeart/2005/8/layout/chart3"/>
    <dgm:cxn modelId="{9F1E5598-8863-405E-86C0-38F2FB7E7CB5}" type="presParOf" srcId="{2F878266-35BA-4931-BFA2-81082105299D}" destId="{FEEF5E31-92CF-40A3-9FE1-016884F3D3F3}" srcOrd="3" destOrd="0" presId="urn:microsoft.com/office/officeart/2005/8/layout/chart3"/>
    <dgm:cxn modelId="{214432ED-6A9D-436D-BB03-044B2015856D}" type="presParOf" srcId="{2F878266-35BA-4931-BFA2-81082105299D}" destId="{5E341B63-EC17-4616-B65A-EDABF0BA9D74}" srcOrd="4" destOrd="0" presId="urn:microsoft.com/office/officeart/2005/8/layout/chart3"/>
    <dgm:cxn modelId="{F1E3AEA3-5EB1-4AB3-8BE1-F28352F49EE4}" type="presParOf" srcId="{2F878266-35BA-4931-BFA2-81082105299D}" destId="{B94C36E0-E49C-4642-9C03-9B183513E64C}" srcOrd="5" destOrd="0" presId="urn:microsoft.com/office/officeart/2005/8/layout/chart3"/>
    <dgm:cxn modelId="{EC81662C-E35C-445C-8FD6-08C80200D379}" type="presParOf" srcId="{2F878266-35BA-4931-BFA2-81082105299D}" destId="{E2B32B56-D528-48EF-B577-5EB7C47756EF}" srcOrd="6" destOrd="0" presId="urn:microsoft.com/office/officeart/2005/8/layout/chart3"/>
    <dgm:cxn modelId="{CE99B676-565D-47E3-BD9D-3483EBBA2815}" type="presParOf" srcId="{2F878266-35BA-4931-BFA2-81082105299D}" destId="{356CD084-9414-42A7-866A-FB0A9D7DA5DC}" srcOrd="7" destOrd="0" presId="urn:microsoft.com/office/officeart/2005/8/layout/chart3"/>
    <dgm:cxn modelId="{A4BEDF14-DDA2-42FE-8133-0BDA7D9506D0}" type="presParOf" srcId="{2F878266-35BA-4931-BFA2-81082105299D}" destId="{FCA916FF-6D90-4A68-8500-FB6C82093C06}" srcOrd="8" destOrd="0" presId="urn:microsoft.com/office/officeart/2005/8/layout/chart3"/>
    <dgm:cxn modelId="{AEF59BE1-76A4-4962-BAC2-97D78F3F0CDD}" type="presParOf" srcId="{2F878266-35BA-4931-BFA2-81082105299D}" destId="{94E7F20D-C476-4D9F-B4F2-C7DC62C14D28}" srcOrd="9" destOrd="0" presId="urn:microsoft.com/office/officeart/2005/8/layout/chart3"/>
    <dgm:cxn modelId="{6EBE2E3F-6901-4A06-982C-76D139415FF5}" type="presParOf" srcId="{2F878266-35BA-4931-BFA2-81082105299D}" destId="{83E5E341-9D5E-4576-AAFD-B115A2A5C067}" srcOrd="10" destOrd="0" presId="urn:microsoft.com/office/officeart/2005/8/layout/chart3"/>
    <dgm:cxn modelId="{2E370F9D-73E9-4597-8B6A-C83EC92B2A84}" type="presParOf" srcId="{2F878266-35BA-4931-BFA2-81082105299D}" destId="{CB376E22-29BA-4690-8E11-71CCF8E94ECD}" srcOrd="11" destOrd="0" presId="urn:microsoft.com/office/officeart/2005/8/layout/chart3"/>
    <dgm:cxn modelId="{0C40AB06-5DF7-4F16-AE06-071B6FF89230}" type="presParOf" srcId="{2F878266-35BA-4931-BFA2-81082105299D}" destId="{BBEA5106-A49A-47B6-A2EB-31E3B17F7E00}" srcOrd="12" destOrd="0" presId="urn:microsoft.com/office/officeart/2005/8/layout/chart3"/>
    <dgm:cxn modelId="{4AE48537-F000-4F0D-BBE7-87FD249DC5E0}" type="presParOf" srcId="{2F878266-35BA-4931-BFA2-81082105299D}" destId="{45761625-97D4-418B-AFAC-B6B1942AE30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CB72-A55E-43A1-BD11-C4D13BCC91FB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D77B-2419-44E7-A0AC-9934ADC71C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9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9679B73B-55C4-4976-B645-B92A50004FBB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BC5F0705-293A-4972-9908-F72923A0CB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8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0705-293A-4972-9908-F72923A0CB8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8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8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75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83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0705-293A-4972-9908-F72923A0CB8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4D68B-C0A8-48ED-88E7-1BFF078C45C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4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0705-293A-4972-9908-F72923A0CB8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03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AEA7-46E7-47D2-BA52-3C24341404D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5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72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51A7-8085-426D-B932-BA9F5542B9A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8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2810-D24F-46D4-BD40-EE46F9AF1CBE}" type="slidenum">
              <a:rPr lang="en-GB" smtClean="0"/>
              <a:pPr/>
              <a:t>11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384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2810-D24F-46D4-BD40-EE46F9AF1CBE}" type="slidenum">
              <a:rPr lang="en-GB" smtClean="0"/>
              <a:pPr/>
              <a:t>12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56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F30F-2BEC-4687-B8B3-801A032CD3E4}" type="datetimeFigureOut">
              <a:rPr lang="en-GB" smtClean="0"/>
              <a:pPr/>
              <a:t>05/09/2016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.steinke@bbk.ac.uk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k.ac.uk/mybirkbeck/get-ahead-stay-ahead/academic-support/organisational-skil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k.ac.uk/mybirkbeck/studyskills/course_timetable" TargetMode="External"/><Relationship Id="rId4" Type="http://schemas.openxmlformats.org/officeDocument/2006/relationships/hyperlink" Target="https://he.palgrave.com/studentstudyskills/page/skills-and-techniqu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60648"/>
          <a:ext cx="770485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esentation" r:id="rId3" imgW="4569051" imgH="3425913" progId="PowerPoint.Show.8">
                  <p:embed/>
                </p:oleObj>
              </mc:Choice>
              <mc:Fallback>
                <p:oleObj name="Presentation" r:id="rId3" imgW="4569051" imgH="3425913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704856" cy="612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564904"/>
            <a:ext cx="889248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Get Ahead in organising your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postgraduate study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4000" dirty="0" smtClean="0">
                <a:hlinkClick r:id="rId5"/>
              </a:rPr>
              <a:t>s.steinke@bbk.ac.uk</a:t>
            </a:r>
            <a:r>
              <a:rPr lang="en-GB" sz="4000" u="sng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161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10668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What is prioritisation?</a:t>
            </a:r>
            <a:endParaRPr lang="en-GB" altLang="en-US" dirty="0" smtClean="0"/>
          </a:p>
        </p:txBody>
      </p:sp>
      <p:pic>
        <p:nvPicPr>
          <p:cNvPr id="23555" name="Picture 2" descr="C:\Users\sara\Pictures\how-to-manage-ti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2816"/>
            <a:ext cx="4176713" cy="3470275"/>
          </a:xfrm>
        </p:spPr>
      </p:pic>
      <p:sp>
        <p:nvSpPr>
          <p:cNvPr id="23556" name="Content Placeholder 4"/>
          <p:cNvSpPr>
            <a:spLocks noGrp="1"/>
          </p:cNvSpPr>
          <p:nvPr>
            <p:ph sz="half" idx="2"/>
          </p:nvPr>
        </p:nvSpPr>
        <p:spPr>
          <a:xfrm>
            <a:off x="4176713" y="1203960"/>
            <a:ext cx="4840743" cy="662463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A - Urgent and Important</a:t>
            </a:r>
            <a:r>
              <a:rPr lang="en-GB" altLang="en-US" sz="2000" dirty="0" smtClean="0"/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Necessities </a:t>
            </a:r>
            <a:r>
              <a:rPr lang="en-GB" altLang="en-US" sz="2000" dirty="0"/>
              <a:t>-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reactive approach to tasks that need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to be done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 smtClean="0"/>
              <a:t>Quadrant B - Important but not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 smtClean="0"/>
              <a:t>Urgent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Quality - proactive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 smtClean="0"/>
              <a:t>approach </a:t>
            </a:r>
            <a:r>
              <a:rPr lang="en-GB" altLang="en-US" sz="2000" dirty="0"/>
              <a:t>to tasks that </a:t>
            </a:r>
            <a:r>
              <a:rPr lang="en-GB" altLang="en-US" sz="2000" dirty="0" smtClean="0"/>
              <a:t>need to </a:t>
            </a:r>
            <a:r>
              <a:rPr lang="en-GB" altLang="en-US" sz="2000" dirty="0"/>
              <a:t>be done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C - Urgent but not Important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Deception - where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/>
              <a:t>h</a:t>
            </a:r>
            <a:r>
              <a:rPr lang="en-GB" altLang="en-US" sz="2000" dirty="0" smtClean="0"/>
              <a:t>as the time gone?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D - Neither Urgent or Important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Waste - can involve time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wasters</a:t>
            </a:r>
          </a:p>
        </p:txBody>
      </p:sp>
    </p:spTree>
    <p:extLst>
      <p:ext uri="{BB962C8B-B14F-4D97-AF65-F5344CB8AC3E}">
        <p14:creationId xmlns:p14="http://schemas.microsoft.com/office/powerpoint/2010/main" val="32574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23315"/>
              </p:ext>
            </p:extLst>
          </p:nvPr>
        </p:nvGraphicFramePr>
        <p:xfrm>
          <a:off x="179510" y="188640"/>
          <a:ext cx="8964490" cy="6189491"/>
        </p:xfrm>
        <a:graphic>
          <a:graphicData uri="http://schemas.openxmlformats.org/drawingml/2006/table">
            <a:tbl>
              <a:tblPr/>
              <a:tblGrid>
                <a:gridCol w="1824631"/>
                <a:gridCol w="1824631"/>
                <a:gridCol w="1983295"/>
                <a:gridCol w="1745081"/>
                <a:gridCol w="1586852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List of things to do</a:t>
                      </a:r>
                      <a:endParaRPr lang="en-GB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Importance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Need to 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scale 6 (unimportant)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10 (essential)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Urgency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Do now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scale 1 (must be done at once)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(it can wait)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Subtract the score in column B from column 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The higher scores in column C are priorities.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Order of priority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1.  Submit your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essay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for today’s 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Start to prepare your p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resentation for next 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3. Your sick child requires an urgent doctor’s appt.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4. Read agenda and minutes for work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meeting tomorrow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5. Book holiday for next summer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15376"/>
              </p:ext>
            </p:extLst>
          </p:nvPr>
        </p:nvGraphicFramePr>
        <p:xfrm>
          <a:off x="176062" y="332656"/>
          <a:ext cx="8964490" cy="6189491"/>
        </p:xfrm>
        <a:graphic>
          <a:graphicData uri="http://schemas.openxmlformats.org/drawingml/2006/table">
            <a:tbl>
              <a:tblPr/>
              <a:tblGrid>
                <a:gridCol w="1824631"/>
                <a:gridCol w="1824631"/>
                <a:gridCol w="1983295"/>
                <a:gridCol w="1745081"/>
                <a:gridCol w="1586852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List of things to do</a:t>
                      </a:r>
                      <a:endParaRPr lang="en-GB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Importance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Need to 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scale 6 (unimportant)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10 (essential)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Urgency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Do now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scale 1 (must be done at once)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(it can wait)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Subtract the score in column B from column 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The higher scores in column C are priorities.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Order of priority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1.  Submit your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essay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for today’s 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Start to prepare your p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resentation for next 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3. Your sick child requires an urgent doctor’s appt.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4. Read agenda and minutes for work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meeting tomorrow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5. Book holiday for next summer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3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203848" y="692696"/>
            <a:ext cx="6300787" cy="6453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Use one diary, carry with you 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all times, check </a:t>
            </a:r>
            <a:r>
              <a:rPr lang="en-GB" dirty="0"/>
              <a:t>diary everyday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Enter deadlines, lectures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include extra time needed to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complete these tasks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Do not schedule 100% of your time, allow for emergencies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Plan time for family, friends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Create to-do list using prioritisation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Record follow up tasks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2050" name="Picture 2" descr="Palgrave Student Planner 2016 17 by Stella Cottr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80320" cy="3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9837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Advantages of a ‘to do list’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872" y="1241376"/>
            <a:ext cx="8496944" cy="56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Helps you to decide priorities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Less likely to forget tasks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Shows you the bigger picture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Less likely to become side-tracked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Feel rewarded when ticking off completed tasks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Feel more in control of your work and life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Have a record of what you have done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Always have something to work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83281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</a:tblGrid>
              <a:tr h="101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Tues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Wed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Thurs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Fri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Sat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Sun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980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8-12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House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work and errands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House work and errands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12-6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Eve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6-9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Study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reading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reading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Help is available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445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200" dirty="0" smtClean="0"/>
              <a:t>Cottrell, S. (2013) </a:t>
            </a:r>
            <a:r>
              <a:rPr lang="en-GB" sz="2200" i="1" dirty="0" smtClean="0"/>
              <a:t>The Study Skills Handbook</a:t>
            </a:r>
            <a:r>
              <a:rPr lang="en-GB" sz="2200" dirty="0" smtClean="0"/>
              <a:t> </a:t>
            </a:r>
            <a:r>
              <a:rPr lang="en-GB" sz="2200" dirty="0" smtClean="0"/>
              <a:t>chapter </a:t>
            </a:r>
            <a:r>
              <a:rPr lang="en-GB" sz="2200" dirty="0" smtClean="0"/>
              <a:t>1 ‘Managing </a:t>
            </a:r>
            <a:endParaRPr lang="en-GB" sz="2200" dirty="0" smtClean="0"/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yourself </a:t>
            </a:r>
            <a:r>
              <a:rPr lang="en-GB" sz="2200" dirty="0" smtClean="0"/>
              <a:t>for </a:t>
            </a:r>
            <a:r>
              <a:rPr lang="en-GB" sz="2200" dirty="0" smtClean="0"/>
              <a:t>study</a:t>
            </a:r>
            <a:r>
              <a:rPr lang="en-GB" sz="2200" dirty="0" smtClean="0"/>
              <a:t>’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  <a:defRPr/>
            </a:pPr>
            <a:r>
              <a:rPr lang="en-GB" sz="2200" dirty="0">
                <a:latin typeface="Calibri" panose="020F0502020204030204" pitchFamily="34" charset="0"/>
              </a:rPr>
              <a:t>Wisker</a:t>
            </a:r>
            <a:r>
              <a:rPr lang="en-GB" sz="2200" dirty="0">
                <a:latin typeface="Calibri" panose="020F0502020204030204" pitchFamily="34" charset="0"/>
              </a:rPr>
              <a:t>, G. (2007) </a:t>
            </a:r>
            <a:r>
              <a:rPr lang="en-GB" sz="2200" i="1" dirty="0">
                <a:latin typeface="Calibri" panose="020F0502020204030204" pitchFamily="34" charset="0"/>
              </a:rPr>
              <a:t>The Postgraduate Research </a:t>
            </a:r>
            <a:r>
              <a:rPr lang="en-GB" sz="2200" i="1" dirty="0" smtClean="0">
                <a:latin typeface="Calibri" panose="020F0502020204030204" pitchFamily="34" charset="0"/>
              </a:rPr>
              <a:t>Handbook</a:t>
            </a:r>
            <a:r>
              <a:rPr lang="en-GB" sz="2200" i="1" dirty="0">
                <a:latin typeface="Calibri" panose="020F0502020204030204" pitchFamily="34" charset="0"/>
              </a:rPr>
              <a:t>: Succeed with </a:t>
            </a:r>
            <a:endParaRPr lang="en-GB" sz="2200" i="1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GB" sz="2200" i="1" dirty="0" smtClean="0">
                <a:latin typeface="Calibri" panose="020F0502020204030204" pitchFamily="34" charset="0"/>
              </a:rPr>
              <a:t>your MA</a:t>
            </a:r>
            <a:r>
              <a:rPr lang="en-GB" sz="2200" i="1" dirty="0">
                <a:latin typeface="Calibri" panose="020F0502020204030204" pitchFamily="34" charset="0"/>
              </a:rPr>
              <a:t>, MPhil, </a:t>
            </a:r>
            <a:r>
              <a:rPr lang="en-GB" sz="2200" i="1" dirty="0">
                <a:latin typeface="Calibri" panose="020F0502020204030204" pitchFamily="34" charset="0"/>
              </a:rPr>
              <a:t>EdD</a:t>
            </a:r>
            <a:r>
              <a:rPr lang="en-GB" sz="2200" i="1" dirty="0">
                <a:latin typeface="Calibri" panose="020F0502020204030204" pitchFamily="34" charset="0"/>
              </a:rPr>
              <a:t> and </a:t>
            </a:r>
            <a:r>
              <a:rPr lang="en-GB" sz="2200" i="1" dirty="0" smtClean="0">
                <a:latin typeface="Calibri" panose="020F0502020204030204" pitchFamily="34" charset="0"/>
              </a:rPr>
              <a:t>PhD</a:t>
            </a:r>
            <a:r>
              <a:rPr lang="en-GB" sz="2200" dirty="0" smtClean="0">
                <a:latin typeface="Calibri" panose="020F0502020204030204" pitchFamily="34" charset="0"/>
              </a:rPr>
              <a:t> chapter 12 ‘Managing Your Time and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GB" sz="2200" dirty="0" smtClean="0">
                <a:latin typeface="Calibri" panose="020F0502020204030204" pitchFamily="34" charset="0"/>
              </a:rPr>
              <a:t>Tasks’</a:t>
            </a:r>
            <a:endParaRPr lang="en-GB" sz="2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://www.bbk.ac.uk/mybirkbeck/get-ahead-stay-ahead/academic-support/organisational-skills</a:t>
            </a:r>
            <a:r>
              <a:rPr lang="en-GB" sz="2200" dirty="0"/>
              <a:t>  </a:t>
            </a:r>
            <a:r>
              <a:rPr lang="en-GB" sz="2200" dirty="0" smtClean="0"/>
              <a:t>20 </a:t>
            </a:r>
            <a:r>
              <a:rPr lang="en-GB" sz="2200" dirty="0"/>
              <a:t>minute interactive </a:t>
            </a:r>
            <a:r>
              <a:rPr lang="en-GB" sz="2200" dirty="0" smtClean="0"/>
              <a:t>tutorial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</a:pPr>
            <a:r>
              <a:rPr lang="en-GB" sz="2200" dirty="0" smtClean="0">
                <a:hlinkClick r:id="rId4"/>
              </a:rPr>
              <a:t>https</a:t>
            </a:r>
            <a:r>
              <a:rPr lang="en-GB" sz="2200" dirty="0">
                <a:hlinkClick r:id="rId4"/>
              </a:rPr>
              <a:t>://</a:t>
            </a:r>
            <a:r>
              <a:rPr lang="en-GB" sz="2200" dirty="0" smtClean="0">
                <a:hlinkClick r:id="rId4"/>
              </a:rPr>
              <a:t>he.palgrave.com/studentstudyskills/page/skills-and-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>
                <a:hlinkClick r:id="rId4"/>
              </a:rPr>
              <a:t>techniques/</a:t>
            </a:r>
            <a:r>
              <a:rPr lang="en-GB" sz="2200" dirty="0"/>
              <a:t> </a:t>
            </a:r>
            <a:r>
              <a:rPr lang="en-GB" sz="2200" dirty="0" smtClean="0"/>
              <a:t>helpful </a:t>
            </a:r>
            <a:r>
              <a:rPr lang="en-GB" sz="2200" dirty="0" smtClean="0"/>
              <a:t>information on organisational  skills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2200" dirty="0" smtClean="0">
                <a:hlinkClick r:id="rId5"/>
              </a:rPr>
              <a:t>http://www.bbk.ac.uk/mybirkbeck/studyskills/course timetable</a:t>
            </a:r>
            <a:endParaRPr lang="en-GB" sz="2200" dirty="0" smtClean="0"/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academic development workshops dealing with </a:t>
            </a:r>
            <a:r>
              <a:rPr lang="en-GB" sz="2200" dirty="0" smtClean="0"/>
              <a:t>organisational </a:t>
            </a:r>
            <a:r>
              <a:rPr lang="en-GB" sz="2200" dirty="0" smtClean="0"/>
              <a:t>skills </a:t>
            </a:r>
            <a:r>
              <a:rPr lang="en-GB" sz="2200" dirty="0" smtClean="0"/>
              <a:t>– 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and other </a:t>
            </a:r>
            <a:r>
              <a:rPr lang="en-GB" sz="2200" dirty="0" smtClean="0"/>
              <a:t>study skills - in </a:t>
            </a:r>
            <a:r>
              <a:rPr lang="en-GB" sz="2200" dirty="0" smtClean="0"/>
              <a:t>greater </a:t>
            </a:r>
            <a:r>
              <a:rPr lang="en-GB" sz="2200" dirty="0" smtClean="0"/>
              <a:t>detail</a:t>
            </a:r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0" y="141763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Importance of starting - and staying - organised in your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Where does your time go?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How well do you use your time</a:t>
            </a:r>
            <a:r>
              <a:rPr lang="en-GB" sz="3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What is meant by time management?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Time management techniques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-</a:t>
            </a:r>
            <a:r>
              <a:rPr lang="en-GB" sz="3500" dirty="0"/>
              <a:t>	how to prioritise tasks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using </a:t>
            </a:r>
            <a:r>
              <a:rPr lang="en-GB" sz="3500" dirty="0"/>
              <a:t>a diary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establishing </a:t>
            </a:r>
            <a:r>
              <a:rPr lang="en-GB" sz="3500" dirty="0"/>
              <a:t>a study timetable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	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0" y="141763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Importance of starting - and staying - organised in your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Where does your time go?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How well do you use your time</a:t>
            </a:r>
            <a:r>
              <a:rPr lang="en-GB" sz="3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What is meant by time management?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Time management techniques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-</a:t>
            </a:r>
            <a:r>
              <a:rPr lang="en-GB" sz="3500" dirty="0"/>
              <a:t>	how to prioritise tasks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using </a:t>
            </a:r>
            <a:r>
              <a:rPr lang="en-GB" sz="3500" dirty="0"/>
              <a:t>a diary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establishing </a:t>
            </a:r>
            <a:r>
              <a:rPr lang="en-GB" sz="3500" dirty="0"/>
              <a:t>a study timetable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	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1025352"/>
          <a:ext cx="95770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79512" y="980728"/>
            <a:ext cx="4176713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What current pressures are there on your time?</a:t>
            </a:r>
          </a:p>
          <a:p>
            <a:pPr>
              <a:defRPr/>
            </a:pPr>
            <a:endParaRPr lang="en-GB" sz="1000" dirty="0">
              <a:latin typeface="+mn-lt"/>
            </a:endParaRPr>
          </a:p>
          <a:p>
            <a:pPr>
              <a:defRPr/>
            </a:pPr>
            <a:r>
              <a:rPr lang="en-GB" sz="3200" dirty="0">
                <a:latin typeface="+mn-lt"/>
              </a:rPr>
              <a:t>Have you thought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about how you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are going to fit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studying into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your wider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schedule?</a:t>
            </a:r>
          </a:p>
          <a:p>
            <a:pPr>
              <a:defRPr/>
            </a:pPr>
            <a:endParaRPr lang="en-GB" sz="1000" dirty="0">
              <a:latin typeface="+mn-lt"/>
            </a:endParaRPr>
          </a:p>
          <a:p>
            <a:pPr>
              <a:defRPr/>
            </a:pPr>
            <a:r>
              <a:rPr lang="en-GB" sz="3200" dirty="0">
                <a:latin typeface="+mn-lt"/>
              </a:rPr>
              <a:t>Can you foresee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any problems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which may arise?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  <a:p>
            <a:pPr>
              <a:defRPr/>
            </a:pPr>
            <a:endParaRPr lang="en-GB" sz="2800" dirty="0">
              <a:latin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75656" y="260648"/>
            <a:ext cx="6357510" cy="799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Where does your time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start organised?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57536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Poor time management and organisational skills prevents students from achieving their best </a:t>
            </a:r>
            <a:r>
              <a:rPr lang="en-GB" sz="3800" dirty="0"/>
              <a:t>-</a:t>
            </a:r>
            <a:r>
              <a:rPr lang="en-GB" sz="3800" dirty="0" smtClean="0"/>
              <a:t> not lack of ability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300" dirty="0" smtClean="0"/>
              <a:t>"Time </a:t>
            </a:r>
            <a:r>
              <a:rPr lang="en-GB" sz="3300" dirty="0"/>
              <a:t>management is the skill which </a:t>
            </a:r>
            <a:r>
              <a:rPr lang="en-GB" sz="3300" dirty="0" smtClean="0"/>
              <a:t>above </a:t>
            </a:r>
            <a:r>
              <a:rPr lang="en-GB" sz="3300" dirty="0"/>
              <a:t>all others can make the difference between graduating and drop out</a:t>
            </a:r>
            <a:r>
              <a:rPr lang="en-GB" sz="3300" dirty="0" smtClean="0"/>
              <a:t>.” Pickford</a:t>
            </a:r>
            <a:r>
              <a:rPr lang="en-GB" sz="3300" dirty="0"/>
              <a:t>, R. &amp; Brown, S. </a:t>
            </a:r>
            <a:endParaRPr lang="en-GB" sz="33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Related to other academic skills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GB" sz="3300" dirty="0" smtClean="0"/>
              <a:t>dedicated study space/resources, managing the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300" dirty="0" smtClean="0"/>
              <a:t>writing process, giving a presentation, revision and exam strategies, reading and note making for academic purposes</a:t>
            </a:r>
            <a:endParaRPr lang="en-GB" sz="33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Helps you to set and achieve your goals </a:t>
            </a:r>
            <a:endParaRPr lang="en-GB" sz="3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Transferable soft employment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(Added) importance of organising yourself at PG level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Greater responsibility for organising your time and resources as part of independent, self-directed postgraduate study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Organisation is required for greater amounts of  reading, writing and note-making at postgraduate level</a:t>
            </a:r>
            <a:endParaRPr lang="en-GB" dirty="0"/>
          </a:p>
          <a:p>
            <a:pPr>
              <a:spcBef>
                <a:spcPts val="0"/>
              </a:spcBef>
              <a:buNone/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dirty="0"/>
              <a:t>Expected of </a:t>
            </a:r>
            <a:r>
              <a:rPr lang="en-GB" dirty="0" smtClean="0"/>
              <a:t>PG level students at university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ctioncoach.com/wp-content/uploads/2014/11/manage_your_time_or_it_will_manage_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752528" cy="33123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980728"/>
            <a:ext cx="7696274" cy="799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How well do you use your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time management?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7172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</a:t>
            </a:r>
            <a:r>
              <a:rPr lang="en-GB" sz="3800" dirty="0" smtClean="0"/>
              <a:t>Time management is about organising your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competing priorities in the limited time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available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endParaRPr lang="en-GB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</a:t>
            </a:r>
            <a:r>
              <a:rPr lang="en-GB" sz="3800" dirty="0" smtClean="0"/>
              <a:t>Time management often has very little to do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with time </a:t>
            </a:r>
            <a:endParaRPr lang="en-GB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GB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It is about organising your life around what is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important to you, dealing with and confronting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more emotional issues like fear, inadequacy and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other people’s demands on you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Time management techniques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7056784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dirty="0" smtClean="0"/>
              <a:t>1.</a:t>
            </a:r>
            <a:r>
              <a:rPr lang="en-GB" sz="3800" dirty="0" smtClean="0"/>
              <a:t>	</a:t>
            </a:r>
            <a:r>
              <a:rPr lang="en-GB" sz="8000" dirty="0" smtClean="0"/>
              <a:t>Use small pockets of time and take breaks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Recognise and deal with procrastination and perfectionism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Educate your family, friends and colleagues to respect your study space/time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Invest in your academic skills 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Identify your time wasters/distractions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Learn how to prioritise tasks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Use one diary to create a ‘to-do’ list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Establish a study timetable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6"/>
            </a:pPr>
            <a:endParaRPr lang="en-GB" sz="58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3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38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en-GB" sz="1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/>
              <a:t>	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024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Common distractions/time wasters - which apply to you?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35340" y="2060848"/>
            <a:ext cx="8712968" cy="4525963"/>
          </a:xfrm>
        </p:spPr>
        <p:txBody>
          <a:bodyPr>
            <a:no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Procrastination/Perfectionism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Social media (Facebook/Twitter/Instagram) and Internet (emails, surfing)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0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Lack </a:t>
            </a:r>
            <a:r>
              <a:rPr lang="en-GB" dirty="0"/>
              <a:t>of </a:t>
            </a:r>
            <a:r>
              <a:rPr lang="en-GB" dirty="0" smtClean="0"/>
              <a:t>priorities and setting of goals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GB" sz="1000" dirty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Socialising </a:t>
            </a:r>
            <a:r>
              <a:rPr lang="en-GB" dirty="0"/>
              <a:t>(too </a:t>
            </a:r>
            <a:r>
              <a:rPr lang="en-GB" dirty="0" smtClean="0"/>
              <a:t>much) and intrusions (visitors, calls)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Excessive family demands (children, elderly parents)</a:t>
            </a:r>
          </a:p>
        </p:txBody>
      </p:sp>
    </p:spTree>
    <p:extLst>
      <p:ext uri="{BB962C8B-B14F-4D97-AF65-F5344CB8AC3E}">
        <p14:creationId xmlns:p14="http://schemas.microsoft.com/office/powerpoint/2010/main" val="147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1012</Words>
  <Application>Microsoft Office PowerPoint</Application>
  <PresentationFormat>On-screen Show (4:3)</PresentationFormat>
  <Paragraphs>321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Presentation</vt:lpstr>
      <vt:lpstr>PowerPoint Presentation</vt:lpstr>
      <vt:lpstr>Aims</vt:lpstr>
      <vt:lpstr>PowerPoint Presentation</vt:lpstr>
      <vt:lpstr>Why start organised?</vt:lpstr>
      <vt:lpstr>(Added) importance of organising yourself at PG level</vt:lpstr>
      <vt:lpstr>PowerPoint Presentation</vt:lpstr>
      <vt:lpstr>What is time management?</vt:lpstr>
      <vt:lpstr>Time management techniques</vt:lpstr>
      <vt:lpstr>Common distractions/time wasters - which apply to you?</vt:lpstr>
      <vt:lpstr>What is prioritisation?</vt:lpstr>
      <vt:lpstr>PowerPoint Presentation</vt:lpstr>
      <vt:lpstr>PowerPoint Presentation</vt:lpstr>
      <vt:lpstr>PowerPoint Presentation</vt:lpstr>
      <vt:lpstr>Advantages of a ‘to do list’</vt:lpstr>
      <vt:lpstr>PowerPoint Presentation</vt:lpstr>
      <vt:lpstr>Help is available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111</cp:revision>
  <dcterms:created xsi:type="dcterms:W3CDTF">2013-08-01T10:31:35Z</dcterms:created>
  <dcterms:modified xsi:type="dcterms:W3CDTF">2016-09-05T12:02:31Z</dcterms:modified>
</cp:coreProperties>
</file>